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7" r:id="rId2"/>
    <p:sldId id="358" r:id="rId3"/>
    <p:sldId id="360" r:id="rId4"/>
    <p:sldId id="359" r:id="rId5"/>
    <p:sldId id="363" r:id="rId6"/>
    <p:sldId id="373" r:id="rId7"/>
    <p:sldId id="364" r:id="rId8"/>
    <p:sldId id="366" r:id="rId9"/>
    <p:sldId id="362" r:id="rId10"/>
    <p:sldId id="367" r:id="rId11"/>
    <p:sldId id="368" r:id="rId12"/>
    <p:sldId id="3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F9FF"/>
    <a:srgbClr val="F4E0F3"/>
    <a:srgbClr val="ECDFF5"/>
    <a:srgbClr val="E1F1DB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4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9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4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6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2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56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5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2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2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2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F108E-97C7-4B26-AA83-A07D3842E9D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59E2-7881-4378-9A8C-0EAA8E07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8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915" y="1131094"/>
            <a:ext cx="3198028" cy="994172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b="1" dirty="0">
                <a:solidFill>
                  <a:schemeClr val="bg2"/>
                </a:solidFill>
                <a:latin typeface="Chiller" panose="04020404031007020602" pitchFamily="82" charset="0"/>
              </a:rPr>
              <a:t>Louis Comfort Tiffany, </a:t>
            </a:r>
            <a:br>
              <a:rPr lang="en-GB" b="1" dirty="0">
                <a:solidFill>
                  <a:schemeClr val="bg2"/>
                </a:solidFill>
                <a:latin typeface="Chiller" panose="04020404031007020602" pitchFamily="82" charset="0"/>
              </a:rPr>
            </a:br>
            <a:r>
              <a:rPr lang="en-GB" b="1" dirty="0">
                <a:solidFill>
                  <a:schemeClr val="bg2"/>
                </a:solidFill>
                <a:latin typeface="Chiller" panose="04020404031007020602" pitchFamily="82" charset="0"/>
              </a:rPr>
              <a:t>1848-1933</a:t>
            </a:r>
            <a:endParaRPr lang="en-GB" dirty="0">
              <a:solidFill>
                <a:schemeClr val="bg2"/>
              </a:solidFill>
              <a:latin typeface="Chiller" panose="04020404031007020602" pitchFamily="82" charset="0"/>
            </a:endParaRPr>
          </a:p>
        </p:txBody>
      </p:sp>
      <p:pic>
        <p:nvPicPr>
          <p:cNvPr id="1026" name="Picture 2" descr="http://upload.wikimedia.org/wikipedia/commons/a/a5/Louis_Comfort_Tiffany_c._1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822" y="134401"/>
            <a:ext cx="4174263" cy="658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33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5154"/>
            <a:ext cx="9143999" cy="842682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Snake Charmer at Tangier, Africa</a:t>
            </a:r>
            <a:r>
              <a:rPr lang="en-GB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1872, Oil on canvas, The MET, NY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2050" name="Picture 2" descr="http://www.metmuseum.org/toah/images/hb/hb_21.1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53" y="874715"/>
            <a:ext cx="8011294" cy="576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9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612"/>
            <a:ext cx="9143999" cy="726141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100" b="1" dirty="0">
                <a:latin typeface="Chiller" panose="04020404031007020602" pitchFamily="82" charset="0"/>
              </a:rPr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Louise Tiffany, Reading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1888, Pastel on buff–</a:t>
            </a:r>
            <a:r>
              <a:rPr lang="en-GB" sz="31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colored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 wove paper, The MET, NY</a:t>
            </a:r>
            <a:br>
              <a:rPr lang="en-GB" sz="1350" dirty="0"/>
            </a:br>
            <a:endParaRPr lang="en-GB" sz="1350" dirty="0"/>
          </a:p>
        </p:txBody>
      </p:sp>
      <p:pic>
        <p:nvPicPr>
          <p:cNvPr id="4098" name="Picture 2" descr="http://www.metmuseum.org/toah/images/hb/hb_2003.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949331"/>
            <a:ext cx="8505713" cy="58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30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etmuseum.org/toah/images/hb/hb_2002.4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93" y="125506"/>
            <a:ext cx="8042213" cy="660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493EB38-85D5-4400-94DC-7203DF4B6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sz="4000" b="1" dirty="0">
                <a:solidFill>
                  <a:srgbClr val="F4E0F3"/>
                </a:solidFill>
                <a:latin typeface="Chiller" panose="04020404031007020602" pitchFamily="82" charset="0"/>
              </a:rPr>
              <a:t>Bella Apartment Window</a:t>
            </a:r>
            <a:r>
              <a:rPr lang="en-GB" sz="4000" dirty="0">
                <a:solidFill>
                  <a:srgbClr val="F4E0F3"/>
                </a:solidFill>
                <a:latin typeface="Chiller" panose="04020404031007020602" pitchFamily="82" charset="0"/>
              </a:rPr>
              <a:t>, ca. 1880, Leaded glass, The MET, NY</a:t>
            </a:r>
            <a:br>
              <a:rPr lang="en-GB" sz="2800" dirty="0">
                <a:solidFill>
                  <a:srgbClr val="ECDFF5"/>
                </a:solidFill>
              </a:rPr>
            </a:br>
            <a:br>
              <a:rPr lang="en-GB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4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84" y="1160072"/>
            <a:ext cx="5204184" cy="994172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Magnolia and Irises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ca. 1908, Leaded Favrile glass, The MET, NY</a:t>
            </a: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GB" sz="3100" dirty="0">
              <a:solidFill>
                <a:schemeClr val="accent6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7170" name="Picture 2" descr="http://www.metmuseum.org/toah/images/hb/hb_1981.1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39" y="974368"/>
            <a:ext cx="3545972" cy="492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metmuseum.org/toah/images/hb/hb_1981.159_a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110" y="2296464"/>
            <a:ext cx="2553959" cy="358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metmuseum.org/toah/images/hb/hb_1981.159_av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" y="2287853"/>
            <a:ext cx="2588654" cy="358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932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416"/>
            <a:ext cx="4159625" cy="1353937"/>
          </a:xfrm>
        </p:spPr>
        <p:txBody>
          <a:bodyPr>
            <a:normAutofit fontScale="90000"/>
          </a:bodyPr>
          <a:lstStyle/>
          <a:p>
            <a:pPr algn="ctr" fontAlgn="base"/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Autumn Landscape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1923–24, Leaded Favrile glass, The MET, NY</a:t>
            </a:r>
            <a:b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Design for Autumn Landscape window, 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1923, </a:t>
            </a:r>
            <a:r>
              <a:rPr lang="en-GB" sz="31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Watercolor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ink, and gouache on paper, The MET, NY</a:t>
            </a:r>
            <a:br>
              <a:rPr lang="en-GB" sz="1350" b="1" dirty="0"/>
            </a:br>
            <a:br>
              <a:rPr lang="en-GB" sz="1350" dirty="0"/>
            </a:br>
            <a:endParaRPr lang="en-GB" sz="1350" dirty="0"/>
          </a:p>
        </p:txBody>
      </p:sp>
      <p:pic>
        <p:nvPicPr>
          <p:cNvPr id="13314" name="Picture 2" descr="Design for Autumn Landscape win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03" y="2702602"/>
            <a:ext cx="3016750" cy="407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utumn Landsca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625" y="80416"/>
            <a:ext cx="4891004" cy="669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93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1906" y="365126"/>
            <a:ext cx="342507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Lamp</a:t>
            </a:r>
            <a:r>
              <a:rPr lang="en-GB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1904–15, Leaded Favrile glass, bronze, The MET, NY</a:t>
            </a:r>
            <a:br>
              <a:rPr lang="en-GB" sz="1350" dirty="0"/>
            </a:br>
            <a:endParaRPr lang="en-GB" sz="1350" dirty="0"/>
          </a:p>
        </p:txBody>
      </p:sp>
      <p:pic>
        <p:nvPicPr>
          <p:cNvPr id="8194" name="Picture 2" descr="http://www.metmuseum.org/toah/images/hb/hb_1974.214.15a,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2" y="106656"/>
            <a:ext cx="5397307" cy="66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metmuseum.org/toah/images/hb/hb_1974.214.15a,b_a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341" y="2617435"/>
            <a:ext cx="4043637" cy="327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110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2" y="115796"/>
            <a:ext cx="8949276" cy="475875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Bowl</a:t>
            </a:r>
            <a:r>
              <a:rPr lang="en-GB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1899, Enamel on copper, The MET, NY</a:t>
            </a:r>
            <a:br>
              <a:rPr lang="en-GB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Sketch of enamel bowl</a:t>
            </a:r>
            <a:r>
              <a:rPr lang="en-GB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ca. 1898–99, Watercolour and graphite on paper, The MET, NY</a:t>
            </a:r>
            <a:br>
              <a:rPr lang="en-GB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1350" dirty="0"/>
            </a:br>
            <a:endParaRPr lang="en-GB" sz="1350" dirty="0"/>
          </a:p>
        </p:txBody>
      </p:sp>
      <p:pic>
        <p:nvPicPr>
          <p:cNvPr id="10242" name="Picture 2" descr="http://www.metmuseum.org/toah/images/hb/hb_51.121.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2" y="977154"/>
            <a:ext cx="7070343" cy="576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metmuseum.org/toah/images/hb/hb_2005.4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938" y="4437530"/>
            <a:ext cx="2830700" cy="204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24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88" y="1131094"/>
            <a:ext cx="3345259" cy="994172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Vase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1893–96, Favrile glass, The MET, NY</a:t>
            </a: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Bowl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ca. 1908, Favrile glass, The MET, NY</a:t>
            </a: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br>
              <a:rPr lang="en-GB" sz="1350" dirty="0"/>
            </a:br>
            <a:endParaRPr lang="en-GB" sz="1350" dirty="0"/>
          </a:p>
        </p:txBody>
      </p:sp>
      <p:pic>
        <p:nvPicPr>
          <p:cNvPr id="6146" name="Picture 2" descr="http://www.metmuseum.org/toah/images/hb/hb_96.17.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989" y="124437"/>
            <a:ext cx="5517823" cy="660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metmuseum.org/toah/images/hb/hb_51.121.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8" y="2642420"/>
            <a:ext cx="3990718" cy="316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544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3585" y="1131094"/>
            <a:ext cx="1663223" cy="994172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sz="3100" b="1" dirty="0">
                <a:solidFill>
                  <a:srgbClr val="E7F9FF"/>
                </a:solidFill>
                <a:latin typeface="Chiller" panose="04020404031007020602" pitchFamily="82" charset="0"/>
              </a:rPr>
              <a:t>Hair ornament</a:t>
            </a:r>
            <a:r>
              <a:rPr lang="en-GB" sz="3100" dirty="0">
                <a:solidFill>
                  <a:srgbClr val="E7F9FF"/>
                </a:solidFill>
                <a:latin typeface="Chiller" panose="04020404031007020602" pitchFamily="82" charset="0"/>
              </a:rPr>
              <a:t>, ca. 1904, Silver, enamel, black and pink opals, </a:t>
            </a:r>
            <a:r>
              <a:rPr lang="en-GB" sz="3100" dirty="0" err="1">
                <a:solidFill>
                  <a:srgbClr val="E7F9FF"/>
                </a:solidFill>
                <a:latin typeface="Chiller" panose="04020404031007020602" pitchFamily="82" charset="0"/>
              </a:rPr>
              <a:t>demantoid</a:t>
            </a:r>
            <a:r>
              <a:rPr lang="en-GB" sz="3100" dirty="0">
                <a:solidFill>
                  <a:srgbClr val="E7F9FF"/>
                </a:solidFill>
                <a:latin typeface="Chiller" panose="04020404031007020602" pitchFamily="82" charset="0"/>
              </a:rPr>
              <a:t> garnets, The MET, NY</a:t>
            </a:r>
            <a:br>
              <a:rPr lang="en-GB" sz="3100" dirty="0">
                <a:solidFill>
                  <a:srgbClr val="E7F9FF"/>
                </a:solidFill>
                <a:latin typeface="Chiller" panose="04020404031007020602" pitchFamily="82" charset="0"/>
              </a:rPr>
            </a:br>
            <a:endParaRPr lang="en-GB" sz="3100" dirty="0">
              <a:solidFill>
                <a:srgbClr val="E7F9FF"/>
              </a:solidFill>
              <a:latin typeface="Chiller" panose="04020404031007020602" pitchFamily="82" charset="0"/>
            </a:endParaRPr>
          </a:p>
        </p:txBody>
      </p:sp>
      <p:pic>
        <p:nvPicPr>
          <p:cNvPr id="11266" name="Picture 2" descr="http://www.metmuseum.org/toah/images/hb/hb_2002.6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0" y="89647"/>
            <a:ext cx="7246396" cy="667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metmuseum.org/toah/images/hb/hb_2002.620_a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595" y="3818965"/>
            <a:ext cx="2877214" cy="260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390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06" y="1131094"/>
            <a:ext cx="2157653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700" b="1" dirty="0">
                <a:solidFill>
                  <a:srgbClr val="E7F9FF"/>
                </a:solidFill>
                <a:latin typeface="Chiller" panose="04020404031007020602" pitchFamily="82" charset="0"/>
              </a:rPr>
              <a:t>Loggia from Laurelton Hall, Oyster Bay, New York</a:t>
            </a:r>
            <a:r>
              <a:rPr lang="en-GB" sz="2700" dirty="0">
                <a:solidFill>
                  <a:srgbClr val="E7F9FF"/>
                </a:solidFill>
                <a:latin typeface="Chiller" panose="04020404031007020602" pitchFamily="82" charset="0"/>
              </a:rPr>
              <a:t>, ca. 1905, Limestone, ceramic, glass, The MET, NY</a:t>
            </a:r>
            <a:br>
              <a:rPr lang="en-GB" sz="1350" dirty="0"/>
            </a:br>
            <a:br>
              <a:rPr lang="en-GB" sz="1350" dirty="0"/>
            </a:br>
            <a:br>
              <a:rPr lang="en-GB" sz="1350" dirty="0"/>
            </a:br>
            <a:endParaRPr lang="en-GB" sz="1350" dirty="0"/>
          </a:p>
        </p:txBody>
      </p:sp>
      <p:pic>
        <p:nvPicPr>
          <p:cNvPr id="12290" name="Picture 2" descr="http://www.metmuseum.org/toah/images/hb/hb_1978.10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009" y="134471"/>
            <a:ext cx="6558785" cy="658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metmuseum.org/toah/images/hb/hb_1978.10.1_av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6" y="2354430"/>
            <a:ext cx="3718504" cy="413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40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804" y="98613"/>
            <a:ext cx="3367833" cy="1380563"/>
          </a:xfrm>
        </p:spPr>
        <p:txBody>
          <a:bodyPr>
            <a:normAutofit fontScale="90000"/>
          </a:bodyPr>
          <a:lstStyle/>
          <a:p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br>
              <a:rPr lang="en-GB" sz="1350" b="1" dirty="0"/>
            </a:br>
            <a:r>
              <a:rPr lang="en-GB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Garden Landscape and Fountain</a:t>
            </a: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, ca. 1905–15, Favrile glass, cement, The MET, </a:t>
            </a: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  <a:t>NY</a:t>
            </a:r>
            <a:br>
              <a:rPr lang="en-GB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Chiller" panose="04020404031007020602" pitchFamily="82" charset="0"/>
              </a:rPr>
            </a:br>
            <a:endParaRPr lang="en-GB" sz="3100" dirty="0">
              <a:solidFill>
                <a:schemeClr val="accent6">
                  <a:lumMod val="20000"/>
                  <a:lumOff val="80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9218" name="Picture 2" descr="http://www.metmuseum.org/toah/images/hb/hb_1976.1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3" y="89646"/>
            <a:ext cx="5527410" cy="666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metmuseum.org/toah/images/hb/hb_1976.105_av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04" y="1616510"/>
            <a:ext cx="2232402" cy="268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metmuseum.org/toah/images/hb/hb_1976.105_av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234" y="4442649"/>
            <a:ext cx="2232403" cy="231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041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339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Chiller</vt:lpstr>
      <vt:lpstr>Office Theme</vt:lpstr>
      <vt:lpstr>       Louis Comfort Tiffany,  1848-1933</vt:lpstr>
      <vt:lpstr>Snake Charmer at Tangier, Africa, 1872, Oil on canvas, The MET, NY </vt:lpstr>
      <vt:lpstr> Louise Tiffany, Reading, 1888, Pastel on buff–colored wove paper, The MET, NY </vt:lpstr>
      <vt:lpstr>                     Bella Apartment Window, ca. 1880, Leaded glass, The MET, NY  </vt:lpstr>
      <vt:lpstr>    Magnolia and Irises, ca. 1908, Leaded Favrile glass, The MET, NY  </vt:lpstr>
      <vt:lpstr>           Autumn Landscape, 1923–24, Leaded Favrile glass, The MET, NY Design for Autumn Landscape window, 1923, Watercolor, ink, and gouache on paper, The MET, NY  </vt:lpstr>
      <vt:lpstr>   Lamp, 1904–15, Leaded Favrile glass, bronze, The MET, NY </vt:lpstr>
      <vt:lpstr>      Bowl, 1899, Enamel on copper, The MET, NY Sketch of enamel bowl, ca. 1898–99, Watercolour and graphite on paper, The MET, NY   </vt:lpstr>
      <vt:lpstr>     Vase, 1893–96, Favrile glass, The MET, NY Bowl, ca. 1908, Favrile glass, The MET, NY   </vt:lpstr>
      <vt:lpstr>      Hair ornament, ca. 1904, Silver, enamel, black and pink opals, demantoid garnets, The MET, NY </vt:lpstr>
      <vt:lpstr>Loggia from Laurelton Hall, Oyster Bay, New York, ca. 1905, Limestone, ceramic, glass, The MET, NY   </vt:lpstr>
      <vt:lpstr>         Garden Landscape and Fountain, ca. 1905–15, Favrile glass, cement, The MET,  NY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Louis Comfort Tiffany,  1848-1933</dc:title>
  <dc:creator>Amalia Spiliakou</dc:creator>
  <cp:lastModifiedBy>Amalia Spiliakou</cp:lastModifiedBy>
  <cp:revision>4</cp:revision>
  <dcterms:created xsi:type="dcterms:W3CDTF">2019-11-13T12:44:37Z</dcterms:created>
  <dcterms:modified xsi:type="dcterms:W3CDTF">2019-11-13T13:13:12Z</dcterms:modified>
</cp:coreProperties>
</file>