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7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6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1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9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69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74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5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7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66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4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6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7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BADFD-840D-4AE6-9905-5D39516AA2D7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BC09C-95E7-4677-8079-E5B5F7F39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3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ffiti covered wall&#10;&#10;Description automatically generated">
            <a:extLst>
              <a:ext uri="{FF2B5EF4-FFF2-40B4-BE49-F238E27FC236}">
                <a16:creationId xmlns:a16="http://schemas.microsoft.com/office/drawing/2014/main" id="{25EED0EA-707A-4547-983C-2377553B48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726" y="123175"/>
            <a:ext cx="8886548" cy="661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2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, table, sitting, white&#10;&#10;Description automatically generated">
            <a:extLst>
              <a:ext uri="{FF2B5EF4-FFF2-40B4-BE49-F238E27FC236}">
                <a16:creationId xmlns:a16="http://schemas.microsoft.com/office/drawing/2014/main" id="{3183210C-2338-4EEB-8E41-8CD76C685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2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EE2E7F95-1BA0-48F0-B97C-6A31564001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1" r="1049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69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2019-11-04T04:21:01Z</dcterms:created>
  <dcterms:modified xsi:type="dcterms:W3CDTF">2019-11-04T04:23:20Z</dcterms:modified>
</cp:coreProperties>
</file>