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72" r:id="rId3"/>
    <p:sldId id="277" r:id="rId4"/>
    <p:sldId id="271" r:id="rId5"/>
    <p:sldId id="259" r:id="rId6"/>
    <p:sldId id="263" r:id="rId7"/>
    <p:sldId id="262" r:id="rId8"/>
    <p:sldId id="269" r:id="rId9"/>
    <p:sldId id="274" r:id="rId10"/>
    <p:sldId id="275" r:id="rId11"/>
    <p:sldId id="27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131"/>
    <a:srgbClr val="FFE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C0B4A2-2521-4DA6-BCF0-E458C81F4F2B}" v="19" dt="2019-10-24T04:21:53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4C0B4A2-2521-4DA6-BCF0-E458C81F4F2B}"/>
    <pc:docChg chg="custSel addSld delSld modSld">
      <pc:chgData name="Amalia Spiliakou" userId="f4bd6b91a0b5818a" providerId="LiveId" clId="{14C0B4A2-2521-4DA6-BCF0-E458C81F4F2B}" dt="2019-10-24T04:21:43.613" v="27" actId="2"/>
      <pc:docMkLst>
        <pc:docMk/>
      </pc:docMkLst>
      <pc:sldChg chg="del">
        <pc:chgData name="Amalia Spiliakou" userId="f4bd6b91a0b5818a" providerId="LiveId" clId="{14C0B4A2-2521-4DA6-BCF0-E458C81F4F2B}" dt="2019-10-24T04:21:06.718" v="25" actId="2696"/>
        <pc:sldMkLst>
          <pc:docMk/>
          <pc:sldMk cId="2417606244" sldId="268"/>
        </pc:sldMkLst>
      </pc:sldChg>
      <pc:sldChg chg="addSp delSp modSp add setBg">
        <pc:chgData name="Amalia Spiliakou" userId="f4bd6b91a0b5818a" providerId="LiveId" clId="{14C0B4A2-2521-4DA6-BCF0-E458C81F4F2B}" dt="2019-10-24T04:21:43.613" v="27" actId="2"/>
        <pc:sldMkLst>
          <pc:docMk/>
          <pc:sldMk cId="3556020611" sldId="278"/>
        </pc:sldMkLst>
        <pc:spChg chg="del">
          <ac:chgData name="Amalia Spiliakou" userId="f4bd6b91a0b5818a" providerId="LiveId" clId="{14C0B4A2-2521-4DA6-BCF0-E458C81F4F2B}" dt="2019-10-24T04:17:59.304" v="1" actId="478"/>
          <ac:spMkLst>
            <pc:docMk/>
            <pc:sldMk cId="3556020611" sldId="278"/>
            <ac:spMk id="2" creationId="{75C7778D-51CA-4B1F-A98D-6ED425CF3DEF}"/>
          </ac:spMkLst>
        </pc:spChg>
        <pc:spChg chg="add mod">
          <ac:chgData name="Amalia Spiliakou" userId="f4bd6b91a0b5818a" providerId="LiveId" clId="{14C0B4A2-2521-4DA6-BCF0-E458C81F4F2B}" dt="2019-10-24T04:21:43.613" v="27" actId="2"/>
          <ac:spMkLst>
            <pc:docMk/>
            <pc:sldMk cId="3556020611" sldId="278"/>
            <ac:spMk id="3" creationId="{B13FF241-421F-4934-B181-5D8CA6688654}"/>
          </ac:spMkLst>
        </pc:spChg>
        <pc:picChg chg="add del">
          <ac:chgData name="Amalia Spiliakou" userId="f4bd6b91a0b5818a" providerId="LiveId" clId="{14C0B4A2-2521-4DA6-BCF0-E458C81F4F2B}" dt="2019-10-24T04:19:18.210" v="12" actId="478"/>
          <ac:picMkLst>
            <pc:docMk/>
            <pc:sldMk cId="3556020611" sldId="278"/>
            <ac:picMk id="4" creationId="{C303EF0B-3F98-4C1F-B552-900D91B5BD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4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1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2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3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10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5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82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11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4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74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87D0D-E2B0-493F-83C1-BE8D668CED2B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32D39-D7EC-406E-9820-83A9E65F57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3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B13FF241-421F-4934-B181-5D8CA6688654}"/>
              </a:ext>
            </a:extLst>
          </p:cNvPr>
          <p:cNvSpPr/>
          <p:nvPr/>
        </p:nvSpPr>
        <p:spPr>
          <a:xfrm>
            <a:off x="430305" y="412377"/>
            <a:ext cx="8283389" cy="6033246"/>
          </a:xfrm>
          <a:prstGeom prst="irregularSeal1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2">
                  <a:lumMod val="1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bg2">
                  <a:lumMod val="1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4800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  <a:t>Back to Aigai</a:t>
            </a:r>
          </a:p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  <a:t>Photos by Kostas Papantoniou</a:t>
            </a:r>
          </a:p>
        </p:txBody>
      </p:sp>
    </p:spTree>
    <p:extLst>
      <p:ext uri="{BB962C8B-B14F-4D97-AF65-F5344CB8AC3E}">
        <p14:creationId xmlns:p14="http://schemas.microsoft.com/office/powerpoint/2010/main" val="355602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038871CE-481D-431E-8FEE-0C2AF2F42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041A6-9B22-4894-B9C3-03C4D8A1A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11" y="4831765"/>
            <a:ext cx="2400300" cy="1071062"/>
          </a:xfrm>
          <a:solidFill>
            <a:srgbClr val="262626"/>
          </a:solidFill>
          <a:ln w="257175" cap="sq" cmpd="sng" algn="ctr">
            <a:solidFill>
              <a:srgbClr val="262626">
                <a:alpha val="60000"/>
              </a:srgbClr>
            </a:solidFill>
            <a:prstDash val="solid"/>
            <a:miter lim="800000"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tomb with the free-standing column façade, The royal burial cluster of Philip II, Aigai</a:t>
            </a:r>
          </a:p>
        </p:txBody>
      </p:sp>
    </p:spTree>
    <p:extLst>
      <p:ext uri="{BB962C8B-B14F-4D97-AF65-F5344CB8AC3E}">
        <p14:creationId xmlns:p14="http://schemas.microsoft.com/office/powerpoint/2010/main" val="766294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television&#10;&#10;Description automatically generated">
            <a:extLst>
              <a:ext uri="{FF2B5EF4-FFF2-40B4-BE49-F238E27FC236}">
                <a16:creationId xmlns:a16="http://schemas.microsoft.com/office/drawing/2014/main" id="{5406FC9D-DDD5-4DCB-94BA-D4822E9E5B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8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47B2A1-36BD-48A0-B17E-32A2965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987" y="5254391"/>
            <a:ext cx="6873758" cy="774934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Guiding students in front of the mural reproduction depicting the Abduction of Persephone by Hades.</a:t>
            </a: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cist tomb of probably Nikissipoli, a wife of Philip II, father of Alexander the Great</a:t>
            </a:r>
          </a:p>
        </p:txBody>
      </p:sp>
    </p:spTree>
    <p:extLst>
      <p:ext uri="{BB962C8B-B14F-4D97-AF65-F5344CB8AC3E}">
        <p14:creationId xmlns:p14="http://schemas.microsoft.com/office/powerpoint/2010/main" val="225737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round a fireplace in a dark room&#10;&#10;Description automatically generated">
            <a:extLst>
              <a:ext uri="{FF2B5EF4-FFF2-40B4-BE49-F238E27FC236}">
                <a16:creationId xmlns:a16="http://schemas.microsoft.com/office/drawing/2014/main" id="{79FC7DA9-0A68-4370-B6DF-00D1F2DBE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r="887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6ABA15-F2F2-47B5-8039-82A2BA19C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708" y="3734093"/>
            <a:ext cx="3709553" cy="137554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b="1" kern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Macedonian Tomb of King Philip II, father of Alexander the Great, 336 BC </a:t>
            </a:r>
          </a:p>
        </p:txBody>
      </p:sp>
    </p:spTree>
    <p:extLst>
      <p:ext uri="{BB962C8B-B14F-4D97-AF65-F5344CB8AC3E}">
        <p14:creationId xmlns:p14="http://schemas.microsoft.com/office/powerpoint/2010/main" val="270185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wall&#10;&#10;Description automatically generated">
            <a:extLst>
              <a:ext uri="{FF2B5EF4-FFF2-40B4-BE49-F238E27FC236}">
                <a16:creationId xmlns:a16="http://schemas.microsoft.com/office/drawing/2014/main" id="{8D4934DA-64E8-4907-ABC1-8E09FDEFC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" r="3753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4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3807-0EC9-4A35-851E-1B80C3D28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246" y="365126"/>
            <a:ext cx="3487271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latin typeface="Papyrus" panose="03070502060502030205" pitchFamily="66" charset="0"/>
              </a:rPr>
            </a:br>
            <a:br>
              <a:rPr lang="en-US" sz="2800" dirty="0">
                <a:latin typeface="Papyrus" panose="03070502060502030205" pitchFamily="66" charset="0"/>
              </a:rPr>
            </a:br>
            <a:br>
              <a:rPr lang="en-US" sz="2800" dirty="0">
                <a:latin typeface="Papyrus" panose="03070502060502030205" pitchFamily="66" charset="0"/>
              </a:rPr>
            </a:br>
            <a:br>
              <a:rPr lang="en-US" sz="2800" dirty="0">
                <a:latin typeface="Papyrus" panose="03070502060502030205" pitchFamily="66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golden larnax (ash-chest) of Philip II and his spectacular oak-leaf Wreath</a:t>
            </a:r>
          </a:p>
        </p:txBody>
      </p:sp>
      <p:pic>
        <p:nvPicPr>
          <p:cNvPr id="4" name="Picture 3" descr="A picture containing indoor, sitting, table, light&#10;&#10;Description automatically generated">
            <a:extLst>
              <a:ext uri="{FF2B5EF4-FFF2-40B4-BE49-F238E27FC236}">
                <a16:creationId xmlns:a16="http://schemas.microsoft.com/office/drawing/2014/main" id="{7C5E30F3-03A7-4C6F-8A30-AA4826CF0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94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man, large, standing&#10;&#10;Description automatically generated">
            <a:extLst>
              <a:ext uri="{FF2B5EF4-FFF2-40B4-BE49-F238E27FC236}">
                <a16:creationId xmlns:a16="http://schemas.microsoft.com/office/drawing/2014/main" id="{917B717C-BD68-4392-88F1-5D8A3EB10C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8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BE3F4E-BAE6-4FD8-AE92-44D9C165E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5254391"/>
            <a:ext cx="6650259" cy="774934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gold-encrusted armor found in the Burial Chamber of Philip’s Tomb</a:t>
            </a:r>
          </a:p>
        </p:txBody>
      </p:sp>
    </p:spTree>
    <p:extLst>
      <p:ext uri="{BB962C8B-B14F-4D97-AF65-F5344CB8AC3E}">
        <p14:creationId xmlns:p14="http://schemas.microsoft.com/office/powerpoint/2010/main" val="51690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man, black, large&#10;&#10;Description automatically generated">
            <a:extLst>
              <a:ext uri="{FF2B5EF4-FFF2-40B4-BE49-F238E27FC236}">
                <a16:creationId xmlns:a16="http://schemas.microsoft.com/office/drawing/2014/main" id="{520D3495-A021-4897-A833-5CF26099D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8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1AE4F-F5D7-4360-88C4-C7FBB1DA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5254391"/>
            <a:ext cx="6650259" cy="774934"/>
          </a:xfrm>
          <a:noFill/>
        </p:spPr>
        <p:txBody>
          <a:bodyPr>
            <a:normAutofit/>
          </a:bodyPr>
          <a:lstStyle/>
          <a:p>
            <a:pPr algn="ctr"/>
            <a:br>
              <a:rPr lang="en-US" sz="800" b="1" dirty="0">
                <a:solidFill>
                  <a:srgbClr val="FFFFFF"/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gold and ivory shield of Philip II</a:t>
            </a:r>
          </a:p>
        </p:txBody>
      </p:sp>
    </p:spTree>
    <p:extLst>
      <p:ext uri="{BB962C8B-B14F-4D97-AF65-F5344CB8AC3E}">
        <p14:creationId xmlns:p14="http://schemas.microsoft.com/office/powerpoint/2010/main" val="403358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D531D-428A-4C7D-B2AA-8834374F9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2612" y="365126"/>
            <a:ext cx="32541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golden larnax (ash-chest) of Philip’s Thracian wife, Meda and her spectacular crown</a:t>
            </a:r>
          </a:p>
        </p:txBody>
      </p:sp>
      <p:pic>
        <p:nvPicPr>
          <p:cNvPr id="5" name="Picture 4" descr="A picture containing sitting, box, standing, table&#10;&#10;Description automatically generated">
            <a:extLst>
              <a:ext uri="{FF2B5EF4-FFF2-40B4-BE49-F238E27FC236}">
                <a16:creationId xmlns:a16="http://schemas.microsoft.com/office/drawing/2014/main" id="{2476132E-7093-4634-827A-8CF7B8958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18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2645665-560B-4EE4-A35E-FBF8DE443F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r="4890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6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dark room&#10;&#10;Description automatically generated">
            <a:extLst>
              <a:ext uri="{FF2B5EF4-FFF2-40B4-BE49-F238E27FC236}">
                <a16:creationId xmlns:a16="http://schemas.microsoft.com/office/drawing/2014/main" id="{F7AC329C-C01D-4EB2-B39C-79972FE1EF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FB255-EBDA-4922-84C1-4D5676B14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11" y="4831765"/>
            <a:ext cx="2400300" cy="1071062"/>
          </a:xfrm>
          <a:solidFill>
            <a:srgbClr val="262626"/>
          </a:solidFill>
          <a:ln w="257175" cap="sq" cmpd="sng" algn="ctr">
            <a:solidFill>
              <a:srgbClr val="262626">
                <a:alpha val="60000"/>
              </a:srgbClr>
            </a:solidFill>
            <a:prstDash val="solid"/>
            <a:miter lim="800000"/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Tomb of Alexander IV, son of Alexander the Great and Roxanne, 311 BC</a:t>
            </a:r>
          </a:p>
        </p:txBody>
      </p:sp>
    </p:spTree>
    <p:extLst>
      <p:ext uri="{BB962C8B-B14F-4D97-AF65-F5344CB8AC3E}">
        <p14:creationId xmlns:p14="http://schemas.microsoft.com/office/powerpoint/2010/main" val="3924128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tanding, man, holding, playing&#10;&#10;Description automatically generated">
            <a:extLst>
              <a:ext uri="{FF2B5EF4-FFF2-40B4-BE49-F238E27FC236}">
                <a16:creationId xmlns:a16="http://schemas.microsoft.com/office/drawing/2014/main" id="{91884963-A849-47BB-AFF8-A29D60813C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6" r="19091" b="4185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96ACED-9F6B-4CC5-A927-FB932E0FA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3764612"/>
            <a:ext cx="4081710" cy="225621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DDA44-C2C4-4AC8-AFF7-23FA3B63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5011271"/>
            <a:ext cx="3458199" cy="127052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Ivory representation of Dionysus, a maenad and a young satyr, from the Tomb of Alexander IV, son of Alexander the Great and Roxanne, 311 BC </a:t>
            </a:r>
            <a:endParaRPr lang="en-US" sz="2400" b="1" kern="1200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59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112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Papyrus</vt:lpstr>
      <vt:lpstr>Office Theme</vt:lpstr>
      <vt:lpstr>PowerPoint Presentation</vt:lpstr>
      <vt:lpstr>The tomb with the free-standing column façade, The royal burial cluster of Philip II, Aigai</vt:lpstr>
      <vt:lpstr>Guiding students in front of the mural reproduction depicting the Abduction of Persephone by Hades. From the cist tomb of probably Nikissipoli, a wife of Philip II, father of Alexander the Great</vt:lpstr>
      <vt:lpstr>The Macedonian Tomb of King Philip II, father of Alexander the Great, 336 BC </vt:lpstr>
      <vt:lpstr>PowerPoint Presentation</vt:lpstr>
      <vt:lpstr>    The golden larnax (ash-chest) of Philip II and his spectacular oak-leaf Wreath</vt:lpstr>
      <vt:lpstr>The gold-encrusted armor found in the Burial Chamber of Philip’s Tomb</vt:lpstr>
      <vt:lpstr> The gold and ivory shield of Philip II</vt:lpstr>
      <vt:lpstr>     The golden larnax (ash-chest) of Philip’s Thracian wife, Meda and her spectacular crown</vt:lpstr>
      <vt:lpstr>PowerPoint Presentation</vt:lpstr>
      <vt:lpstr>The Tomb of Alexander IV, son of Alexander the Great and Roxanne, 311 BC</vt:lpstr>
      <vt:lpstr>Ivory representation of Dionysus, a maenad and a young satyr, from the Tomb of Alexander IV, son of Alexander the Great and Roxanne, 311 BC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2019-10-24T04:13:08Z</dcterms:created>
  <dcterms:modified xsi:type="dcterms:W3CDTF">2019-10-24T04:22:01Z</dcterms:modified>
</cp:coreProperties>
</file>