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601" r:id="rId3"/>
    <p:sldId id="602" r:id="rId4"/>
    <p:sldId id="600" r:id="rId5"/>
    <p:sldId id="603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2C0E"/>
    <a:srgbClr val="050903"/>
    <a:srgbClr val="2542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68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41ECC-FBC9-424F-8577-210A48855EDF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9C029-CCCF-4784-A5EF-604B88229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566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41ECC-FBC9-424F-8577-210A48855EDF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9C029-CCCF-4784-A5EF-604B88229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480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41ECC-FBC9-424F-8577-210A48855EDF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9C029-CCCF-4784-A5EF-604B88229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45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41ECC-FBC9-424F-8577-210A48855EDF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9C029-CCCF-4784-A5EF-604B88229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686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41ECC-FBC9-424F-8577-210A48855EDF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9C029-CCCF-4784-A5EF-604B88229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461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41ECC-FBC9-424F-8577-210A48855EDF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9C029-CCCF-4784-A5EF-604B88229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900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41ECC-FBC9-424F-8577-210A48855EDF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9C029-CCCF-4784-A5EF-604B88229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599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41ECC-FBC9-424F-8577-210A48855EDF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9C029-CCCF-4784-A5EF-604B88229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70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41ECC-FBC9-424F-8577-210A48855EDF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9C029-CCCF-4784-A5EF-604B88229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536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41ECC-FBC9-424F-8577-210A48855EDF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9C029-CCCF-4784-A5EF-604B88229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666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41ECC-FBC9-424F-8577-210A48855EDF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9C029-CCCF-4784-A5EF-604B88229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472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641ECC-FBC9-424F-8577-210A48855EDF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19C029-CCCF-4784-A5EF-604B88229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685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C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bbon: Tilted Up 3">
            <a:extLst>
              <a:ext uri="{FF2B5EF4-FFF2-40B4-BE49-F238E27FC236}">
                <a16:creationId xmlns:a16="http://schemas.microsoft.com/office/drawing/2014/main" id="{908E393B-1F76-4A60-8419-6A9C49B5BC45}"/>
              </a:ext>
            </a:extLst>
          </p:cNvPr>
          <p:cNvSpPr/>
          <p:nvPr/>
        </p:nvSpPr>
        <p:spPr>
          <a:xfrm>
            <a:off x="972671" y="995082"/>
            <a:ext cx="7198658" cy="4867835"/>
          </a:xfrm>
          <a:prstGeom prst="ribbon2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rgbClr val="254216"/>
              </a:solidFill>
              <a:latin typeface="Edwardian Script ITC" panose="030303020407070D0804" pitchFamily="66" charset="0"/>
            </a:endParaRPr>
          </a:p>
          <a:p>
            <a:pPr algn="ctr"/>
            <a:endParaRPr lang="en-US" sz="800" dirty="0">
              <a:solidFill>
                <a:srgbClr val="254216"/>
              </a:solidFill>
              <a:latin typeface="Edwardian Script ITC" panose="030303020407070D0804" pitchFamily="66" charset="0"/>
            </a:endParaRPr>
          </a:p>
          <a:p>
            <a:pPr algn="ctr"/>
            <a:r>
              <a:rPr lang="en-US" sz="6600" dirty="0">
                <a:solidFill>
                  <a:srgbClr val="254216"/>
                </a:solidFill>
                <a:latin typeface="Edwardian Script ITC" panose="030303020407070D0804" pitchFamily="66" charset="0"/>
              </a:rPr>
              <a:t>Tick-Tock,</a:t>
            </a:r>
          </a:p>
          <a:p>
            <a:pPr algn="ctr"/>
            <a:r>
              <a:rPr lang="en-US" sz="6600" dirty="0">
                <a:solidFill>
                  <a:srgbClr val="254216"/>
                </a:solidFill>
                <a:latin typeface="Edwardian Script ITC" panose="030303020407070D0804" pitchFamily="66" charset="0"/>
              </a:rPr>
              <a:t>Bedroom</a:t>
            </a:r>
          </a:p>
          <a:p>
            <a:pPr algn="ctr"/>
            <a:r>
              <a:rPr lang="en-US" sz="6600" dirty="0">
                <a:solidFill>
                  <a:srgbClr val="254216"/>
                </a:solidFill>
                <a:latin typeface="Edwardian Script ITC" panose="030303020407070D0804" pitchFamily="66" charset="0"/>
              </a:rPr>
              <a:t>Clock</a:t>
            </a:r>
          </a:p>
        </p:txBody>
      </p:sp>
    </p:spTree>
    <p:extLst>
      <p:ext uri="{BB962C8B-B14F-4D97-AF65-F5344CB8AC3E}">
        <p14:creationId xmlns:p14="http://schemas.microsoft.com/office/powerpoint/2010/main" val="3904385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44F7B-FF91-4716-A65B-211594009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2634" y="356161"/>
            <a:ext cx="3823541" cy="1325563"/>
          </a:xfrm>
        </p:spPr>
        <p:txBody>
          <a:bodyPr>
            <a:noAutofit/>
          </a:bodyPr>
          <a:lstStyle/>
          <a:p>
            <a:pPr algn="ctr"/>
            <a:br>
              <a:rPr lang="en-US" sz="3200" dirty="0">
                <a:latin typeface="Edwardian Script ITC" panose="030303020407070D0804" pitchFamily="66" charset="0"/>
              </a:rPr>
            </a:br>
            <a:br>
              <a:rPr lang="en-US" sz="3200" dirty="0">
                <a:latin typeface="Edwardian Script ITC" panose="030303020407070D0804" pitchFamily="66" charset="0"/>
              </a:rPr>
            </a:br>
            <a:br>
              <a:rPr lang="en-US" sz="3200" dirty="0">
                <a:latin typeface="Edwardian Script ITC" panose="030303020407070D0804" pitchFamily="66" charset="0"/>
              </a:rPr>
            </a:br>
            <a:br>
              <a:rPr lang="en-US" sz="3200" dirty="0">
                <a:latin typeface="Edwardian Script ITC" panose="030303020407070D0804" pitchFamily="66" charset="0"/>
              </a:rPr>
            </a:br>
            <a:br>
              <a:rPr lang="en-US" sz="3200" dirty="0">
                <a:latin typeface="Edwardian Script ITC" panose="030303020407070D0804" pitchFamily="66" charset="0"/>
              </a:rPr>
            </a:br>
            <a:br>
              <a:rPr lang="en-US" sz="3200" dirty="0">
                <a:latin typeface="Edwardian Script ITC" panose="030303020407070D0804" pitchFamily="66" charset="0"/>
              </a:rPr>
            </a:br>
            <a:br>
              <a:rPr lang="en-US" sz="3200" dirty="0">
                <a:latin typeface="Edwardian Script ITC" panose="030303020407070D0804" pitchFamily="66" charset="0"/>
              </a:rPr>
            </a:br>
            <a:br>
              <a:rPr lang="en-US" sz="3200" dirty="0">
                <a:latin typeface="Edwardian Script ITC" panose="030303020407070D0804" pitchFamily="66" charset="0"/>
              </a:rPr>
            </a:br>
            <a:br>
              <a:rPr lang="en-US" sz="3200" dirty="0">
                <a:latin typeface="Edwardian Script ITC" panose="030303020407070D0804" pitchFamily="66" charset="0"/>
              </a:rPr>
            </a:br>
            <a:br>
              <a:rPr lang="en-US" sz="3200" dirty="0">
                <a:latin typeface="Edwardian Script ITC" panose="030303020407070D0804" pitchFamily="66" charset="0"/>
              </a:rPr>
            </a:br>
            <a:br>
              <a:rPr lang="en-US" sz="3200" dirty="0">
                <a:latin typeface="Edwardian Script ITC" panose="030303020407070D0804" pitchFamily="66" charset="0"/>
              </a:rPr>
            </a:br>
            <a:r>
              <a:rPr lang="en-US" sz="3300" dirty="0">
                <a:solidFill>
                  <a:schemeClr val="accent6">
                    <a:lumMod val="20000"/>
                    <a:lumOff val="80000"/>
                  </a:schemeClr>
                </a:solidFill>
                <a:latin typeface="Edwardian Script ITC" panose="030303020407070D0804" pitchFamily="66" charset="0"/>
              </a:rPr>
              <a:t>Wall Clock (</a:t>
            </a:r>
            <a:r>
              <a:rPr lang="en-US" sz="33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Edwardian Script ITC" panose="030303020407070D0804" pitchFamily="66" charset="0"/>
              </a:rPr>
              <a:t>Pendule</a:t>
            </a:r>
            <a:r>
              <a:rPr lang="en-US" sz="3300" dirty="0">
                <a:solidFill>
                  <a:schemeClr val="accent6">
                    <a:lumMod val="20000"/>
                    <a:lumOff val="80000"/>
                  </a:schemeClr>
                </a:solidFill>
                <a:latin typeface="Edwardian Script ITC" panose="030303020407070D0804" pitchFamily="66" charset="0"/>
              </a:rPr>
              <a:t> </a:t>
            </a:r>
            <a:r>
              <a:rPr lang="en-US" sz="33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Edwardian Script ITC" panose="030303020407070D0804" pitchFamily="66" charset="0"/>
              </a:rPr>
              <a:t>d'alcove</a:t>
            </a:r>
            <a:r>
              <a:rPr lang="en-US" sz="3300" dirty="0">
                <a:solidFill>
                  <a:schemeClr val="accent6">
                    <a:lumMod val="20000"/>
                    <a:lumOff val="80000"/>
                  </a:schemeClr>
                </a:solidFill>
                <a:latin typeface="Edwardian Script ITC" panose="030303020407070D0804" pitchFamily="66" charset="0"/>
              </a:rPr>
              <a:t>), Movement by Charles </a:t>
            </a:r>
            <a:r>
              <a:rPr lang="en-US" sz="33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Edwardian Script ITC" panose="030303020407070D0804" pitchFamily="66" charset="0"/>
              </a:rPr>
              <a:t>Voisin</a:t>
            </a:r>
            <a:r>
              <a:rPr lang="en-US" sz="3300" dirty="0">
                <a:solidFill>
                  <a:schemeClr val="accent6">
                    <a:lumMod val="20000"/>
                    <a:lumOff val="80000"/>
                  </a:schemeClr>
                </a:solidFill>
                <a:latin typeface="Edwardian Script ITC" panose="030303020407070D0804" pitchFamily="66" charset="0"/>
              </a:rPr>
              <a:t> (French, 1685–1761), clockmaker; clock case made at the Chantilly Porcelain Manufactory French, Paris and Chantilly, about 1740, Soft-paste porcelain; gilt bronze; enameled metal; glass, The Getty Museum</a:t>
            </a:r>
          </a:p>
        </p:txBody>
      </p:sp>
      <p:pic>
        <p:nvPicPr>
          <p:cNvPr id="1028" name="Picture 4" descr="Σχετική εικόνα">
            <a:extLst>
              <a:ext uri="{FF2B5EF4-FFF2-40B4-BE49-F238E27FC236}">
                <a16:creationId xmlns:a16="http://schemas.microsoft.com/office/drawing/2014/main" id="{5EC62CFB-6DC3-4AE1-84E0-4BBC21FCA8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24" y="134470"/>
            <a:ext cx="4870546" cy="6571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0370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B760B-CBB7-4D6C-BCB2-647F85BE8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0" y="365126"/>
            <a:ext cx="387067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</a:rPr>
            </a:b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</a:rPr>
            </a:b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</a:rPr>
            </a:b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</a:rPr>
            </a:b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</a:rPr>
            </a:b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</a:rPr>
            </a:b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</a:rPr>
            </a:b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</a:rPr>
            </a:b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</a:rPr>
            </a:b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</a:rPr>
            </a:b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latin typeface="Edwardian Script ITC" panose="030303020407070D0804" pitchFamily="66" charset="0"/>
              </a:rPr>
              <a:t>Wall clock (cartel)</a:t>
            </a:r>
            <a:b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latin typeface="Edwardian Script ITC" panose="030303020407070D0804" pitchFamily="66" charset="0"/>
              </a:rPr>
            </a:b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latin typeface="Edwardian Script ITC" panose="030303020407070D0804" pitchFamily="66" charset="0"/>
              </a:rPr>
              <a:t>ca. 1735–40</a:t>
            </a:r>
            <a:b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latin typeface="Edwardian Script ITC" panose="030303020407070D0804" pitchFamily="66" charset="0"/>
              </a:rPr>
            </a:b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latin typeface="Edwardian Script ITC" panose="030303020407070D0804" pitchFamily="66" charset="0"/>
              </a:rPr>
              <a:t>Clockmaker: Etienne </a:t>
            </a:r>
            <a:r>
              <a:rPr lang="en-US" sz="40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Edwardian Script ITC" panose="030303020407070D0804" pitchFamily="66" charset="0"/>
              </a:rPr>
              <a:t>LeNoir</a:t>
            </a: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latin typeface="Edwardian Script ITC" panose="030303020407070D0804" pitchFamily="66" charset="0"/>
              </a:rPr>
              <a:t>, Case: soft-paste porcelain and partly gilded brass; Dial: white enamel; Movement: brass and steel, the MET,NY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B3A18FF-1FF9-4D71-A37C-94D129D45B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0080" y="125506"/>
            <a:ext cx="4878771" cy="6606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09147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>
            <a:extLst>
              <a:ext uri="{FF2B5EF4-FFF2-40B4-BE49-F238E27FC236}">
                <a16:creationId xmlns:a16="http://schemas.microsoft.com/office/drawing/2014/main" id="{FD6791BD-C96C-43AD-ACFF-DF6633896A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181600" y="274638"/>
            <a:ext cx="3854450" cy="1143000"/>
          </a:xfrm>
        </p:spPr>
        <p:txBody>
          <a:bodyPr>
            <a:normAutofit fontScale="90000"/>
          </a:bodyPr>
          <a:lstStyle/>
          <a:p>
            <a:pPr algn="ctr"/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r>
              <a:rPr lang="en-US" altLang="en-US" sz="37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Edwardian Script ITC" panose="030303020407070D0804" pitchFamily="66" charset="0"/>
              </a:rPr>
              <a:t>Organ Pipe Clock with Monkey Orchestra, </a:t>
            </a:r>
            <a:r>
              <a:rPr lang="en-US" altLang="en-US" sz="3700" dirty="0">
                <a:solidFill>
                  <a:schemeClr val="tx2">
                    <a:lumMod val="20000"/>
                    <a:lumOff val="80000"/>
                  </a:schemeClr>
                </a:solidFill>
                <a:latin typeface="Edwardian Script ITC" panose="030303020407070D0804" pitchFamily="66" charset="0"/>
              </a:rPr>
              <a:t>Porcelain figures based </a:t>
            </a:r>
            <a:br>
              <a:rPr lang="en-US" altLang="en-US" sz="3700" dirty="0">
                <a:solidFill>
                  <a:schemeClr val="tx2">
                    <a:lumMod val="20000"/>
                    <a:lumOff val="80000"/>
                  </a:schemeClr>
                </a:solidFill>
                <a:latin typeface="Edwardian Script ITC" panose="030303020407070D0804" pitchFamily="66" charset="0"/>
              </a:rPr>
            </a:br>
            <a:r>
              <a:rPr lang="en-US" altLang="en-US" sz="3700" dirty="0">
                <a:solidFill>
                  <a:schemeClr val="tx2">
                    <a:lumMod val="20000"/>
                    <a:lumOff val="80000"/>
                  </a:schemeClr>
                </a:solidFill>
                <a:latin typeface="Edwardian Script ITC" panose="030303020407070D0804" pitchFamily="66" charset="0"/>
              </a:rPr>
              <a:t>on models by Johann-Joachim </a:t>
            </a:r>
            <a:br>
              <a:rPr lang="en-US" altLang="en-US" sz="3700" dirty="0">
                <a:solidFill>
                  <a:schemeClr val="tx2">
                    <a:lumMod val="20000"/>
                    <a:lumOff val="80000"/>
                  </a:schemeClr>
                </a:solidFill>
                <a:latin typeface="Edwardian Script ITC" panose="030303020407070D0804" pitchFamily="66" charset="0"/>
              </a:rPr>
            </a:br>
            <a:r>
              <a:rPr lang="en-US" altLang="en-US" sz="3700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Edwardian Script ITC" panose="030303020407070D0804" pitchFamily="66" charset="0"/>
              </a:rPr>
              <a:t>Kändler</a:t>
            </a:r>
            <a:r>
              <a:rPr lang="en-US" altLang="en-US" sz="3700" dirty="0">
                <a:solidFill>
                  <a:schemeClr val="tx2">
                    <a:lumMod val="20000"/>
                    <a:lumOff val="80000"/>
                  </a:schemeClr>
                </a:solidFill>
                <a:latin typeface="Edwardian Script ITC" panose="030303020407070D0804" pitchFamily="66" charset="0"/>
              </a:rPr>
              <a:t> and Peter </a:t>
            </a:r>
            <a:r>
              <a:rPr lang="en-US" altLang="en-US" sz="3700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Edwardian Script ITC" panose="030303020407070D0804" pitchFamily="66" charset="0"/>
              </a:rPr>
              <a:t>Reinicke</a:t>
            </a:r>
            <a:r>
              <a:rPr lang="en-US" altLang="en-US" sz="3700" dirty="0">
                <a:solidFill>
                  <a:schemeClr val="tx2">
                    <a:lumMod val="20000"/>
                    <a:lumOff val="80000"/>
                  </a:schemeClr>
                </a:solidFill>
                <a:latin typeface="Edwardian Script ITC" panose="030303020407070D0804" pitchFamily="66" charset="0"/>
              </a:rPr>
              <a:t>, 1755-1760, bronze work, Vincennes  soft-paste porcelain </a:t>
            </a:r>
            <a:br>
              <a:rPr lang="en-US" altLang="en-US" sz="3700" dirty="0">
                <a:solidFill>
                  <a:schemeClr val="tx2">
                    <a:lumMod val="20000"/>
                    <a:lumOff val="80000"/>
                  </a:schemeClr>
                </a:solidFill>
                <a:latin typeface="Edwardian Script ITC" panose="030303020407070D0804" pitchFamily="66" charset="0"/>
              </a:rPr>
            </a:br>
            <a:r>
              <a:rPr lang="en-US" altLang="en-US" sz="3700" dirty="0">
                <a:solidFill>
                  <a:schemeClr val="tx2">
                    <a:lumMod val="20000"/>
                    <a:lumOff val="80000"/>
                  </a:schemeClr>
                </a:solidFill>
                <a:latin typeface="Edwardian Script ITC" panose="030303020407070D0804" pitchFamily="66" charset="0"/>
              </a:rPr>
              <a:t>flowers, hard-paste Meissen </a:t>
            </a:r>
            <a:br>
              <a:rPr lang="en-US" altLang="en-US" sz="3700" dirty="0">
                <a:solidFill>
                  <a:schemeClr val="tx2">
                    <a:lumMod val="20000"/>
                    <a:lumOff val="80000"/>
                  </a:schemeClr>
                </a:solidFill>
                <a:latin typeface="Edwardian Script ITC" panose="030303020407070D0804" pitchFamily="66" charset="0"/>
              </a:rPr>
            </a:br>
            <a:r>
              <a:rPr lang="en-US" altLang="en-US" sz="3700" dirty="0">
                <a:solidFill>
                  <a:schemeClr val="tx2">
                    <a:lumMod val="20000"/>
                    <a:lumOff val="80000"/>
                  </a:schemeClr>
                </a:solidFill>
                <a:latin typeface="Edwardian Script ITC" panose="030303020407070D0804" pitchFamily="66" charset="0"/>
              </a:rPr>
              <a:t>porcelain figurines, 130 x 85 cm, Petit Palais, Paris</a:t>
            </a:r>
            <a:br>
              <a:rPr lang="en-US" altLang="en-US" sz="3700" dirty="0">
                <a:solidFill>
                  <a:schemeClr val="tx2">
                    <a:lumMod val="20000"/>
                    <a:lumOff val="80000"/>
                  </a:schemeClr>
                </a:solidFill>
                <a:latin typeface="Edwardian Script ITC" panose="030303020407070D0804" pitchFamily="66" charset="0"/>
              </a:rPr>
            </a:br>
            <a:endParaRPr lang="en-US" altLang="en-US" sz="3700" b="1" dirty="0">
              <a:solidFill>
                <a:schemeClr val="tx2">
                  <a:lumMod val="20000"/>
                  <a:lumOff val="80000"/>
                </a:schemeClr>
              </a:solidFill>
              <a:latin typeface="Edwardian Script ITC" panose="030303020407070D0804" pitchFamily="66" charset="0"/>
            </a:endParaRPr>
          </a:p>
        </p:txBody>
      </p:sp>
      <p:pic>
        <p:nvPicPr>
          <p:cNvPr id="61443" name="Picture 2" descr="http://24.media.tumblr.com/tumblr_m4sba0hca51r4iw2yo1_500.jpg">
            <a:extLst>
              <a:ext uri="{FF2B5EF4-FFF2-40B4-BE49-F238E27FC236}">
                <a16:creationId xmlns:a16="http://schemas.microsoft.com/office/drawing/2014/main" id="{AB58958D-7407-4865-AE2D-A86C4568E4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00013"/>
            <a:ext cx="5026025" cy="660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DBF4B-35DD-4275-B40F-2A8C9DA38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436" y="1722587"/>
            <a:ext cx="3448176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latin typeface="Edwardian Script ITC" panose="030303020407070D0804" pitchFamily="66" charset="0"/>
              </a:rPr>
            </a:br>
            <a:b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latin typeface="Edwardian Script ITC" panose="030303020407070D0804" pitchFamily="66" charset="0"/>
              </a:rPr>
            </a:br>
            <a:r>
              <a:rPr lang="en-US" sz="3700" dirty="0">
                <a:solidFill>
                  <a:schemeClr val="accent6">
                    <a:lumMod val="20000"/>
                    <a:lumOff val="80000"/>
                  </a:schemeClr>
                </a:solidFill>
                <a:latin typeface="Edwardian Script ITC" panose="030303020407070D0804" pitchFamily="66" charset="0"/>
              </a:rPr>
              <a:t>Mantel clock, circa 1745 –49, Chantilly soft-paste porcelain mounted on gilt </a:t>
            </a:r>
            <a:r>
              <a:rPr lang="en-US" sz="37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Edwardian Script ITC" panose="030303020407070D0804" pitchFamily="66" charset="0"/>
              </a:rPr>
              <a:t>bronz</a:t>
            </a:r>
            <a:r>
              <a:rPr lang="en-US" sz="3700" dirty="0">
                <a:solidFill>
                  <a:schemeClr val="accent6">
                    <a:lumMod val="20000"/>
                    <a:lumOff val="80000"/>
                  </a:schemeClr>
                </a:solidFill>
                <a:latin typeface="Edwardian Script ITC" panose="030303020407070D0804" pitchFamily="66" charset="0"/>
              </a:rPr>
              <a:t>, flowers of soft- and hard-paste porcelain; clock face of white enameled meta, Height: 54.6 cm, the MET, NY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C973F866-7BED-4238-BDEC-EB89E3BF16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9298" y="132229"/>
            <a:ext cx="5271266" cy="6589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90461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</TotalTime>
  <Words>4</Words>
  <Application>Microsoft Office PowerPoint</Application>
  <PresentationFormat>On-screen Show (4:3)</PresentationFormat>
  <Paragraphs>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Edwardian Script ITC</vt:lpstr>
      <vt:lpstr>Office Theme</vt:lpstr>
      <vt:lpstr>PowerPoint Presentation</vt:lpstr>
      <vt:lpstr>           Wall Clock (Pendule d'alcove), Movement by Charles Voisin (French, 1685–1761), clockmaker; clock case made at the Chantilly Porcelain Manufactory French, Paris and Chantilly, about 1740, Soft-paste porcelain; gilt bronze; enameled metal; glass, The Getty Museum</vt:lpstr>
      <vt:lpstr>          Wall clock (cartel) ca. 1735–40 Clockmaker: Etienne LeNoir, Case: soft-paste porcelain and partly gilded brass; Dial: white enamel; Movement: brass and steel, the MET,NY</vt:lpstr>
      <vt:lpstr>                       Organ Pipe Clock with Monkey Orchestra, Porcelain figures based  on models by Johann-Joachim  Kändler and Peter Reinicke, 1755-1760, bronze work, Vincennes  soft-paste porcelain  flowers, hard-paste Meissen  porcelain figurines, 130 x 85 cm, Petit Palais, Paris </vt:lpstr>
      <vt:lpstr>  Mantel clock, circa 1745 –49, Chantilly soft-paste porcelain mounted on gilt bronz, flowers of soft- and hard-paste porcelain; clock face of white enameled meta, Height: 54.6 cm, the MET, NY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3</cp:revision>
  <dcterms:created xsi:type="dcterms:W3CDTF">2019-10-29T03:32:29Z</dcterms:created>
  <dcterms:modified xsi:type="dcterms:W3CDTF">2019-10-29T03:56:32Z</dcterms:modified>
</cp:coreProperties>
</file>