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65" r:id="rId3"/>
    <p:sldId id="266" r:id="rId4"/>
    <p:sldId id="267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81" d="100"/>
          <a:sy n="81" d="100"/>
        </p:scale>
        <p:origin x="802" y="1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D9C1D-AF51-4544-8F06-0B58A2FA9967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82650-E0C9-459A-AC4A-C83EC2FB8E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5313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D9C1D-AF51-4544-8F06-0B58A2FA9967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82650-E0C9-459A-AC4A-C83EC2FB8E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351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D9C1D-AF51-4544-8F06-0B58A2FA9967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82650-E0C9-459A-AC4A-C83EC2FB8E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275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D9C1D-AF51-4544-8F06-0B58A2FA9967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82650-E0C9-459A-AC4A-C83EC2FB8E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765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D9C1D-AF51-4544-8F06-0B58A2FA9967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82650-E0C9-459A-AC4A-C83EC2FB8E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221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D9C1D-AF51-4544-8F06-0B58A2FA9967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82650-E0C9-459A-AC4A-C83EC2FB8E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147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D9C1D-AF51-4544-8F06-0B58A2FA9967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82650-E0C9-459A-AC4A-C83EC2FB8E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097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D9C1D-AF51-4544-8F06-0B58A2FA9967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82650-E0C9-459A-AC4A-C83EC2FB8E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259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D9C1D-AF51-4544-8F06-0B58A2FA9967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82650-E0C9-459A-AC4A-C83EC2FB8E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595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D9C1D-AF51-4544-8F06-0B58A2FA9967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82650-E0C9-459A-AC4A-C83EC2FB8E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546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D9C1D-AF51-4544-8F06-0B58A2FA9967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82650-E0C9-459A-AC4A-C83EC2FB8E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439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4D9C1D-AF51-4544-8F06-0B58A2FA9967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882650-E0C9-459A-AC4A-C83EC2FB8E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633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eart 3">
            <a:extLst>
              <a:ext uri="{FF2B5EF4-FFF2-40B4-BE49-F238E27FC236}">
                <a16:creationId xmlns:a16="http://schemas.microsoft.com/office/drawing/2014/main" id="{D946A832-168D-4CE5-9CCF-7C1746D7370D}"/>
              </a:ext>
            </a:extLst>
          </p:cNvPr>
          <p:cNvSpPr/>
          <p:nvPr/>
        </p:nvSpPr>
        <p:spPr>
          <a:xfrm>
            <a:off x="1046375" y="869622"/>
            <a:ext cx="7051249" cy="5118755"/>
          </a:xfrm>
          <a:prstGeom prst="hear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>
              <a:solidFill>
                <a:schemeClr val="accent1">
                  <a:lumMod val="50000"/>
                </a:schemeClr>
              </a:solidFill>
              <a:latin typeface="Edwardian Script ITC" panose="030303020407070D0804" pitchFamily="66" charset="0"/>
            </a:endParaRPr>
          </a:p>
          <a:p>
            <a:pPr algn="ctr"/>
            <a:endParaRPr lang="en-US" sz="800" dirty="0">
              <a:solidFill>
                <a:schemeClr val="accent1">
                  <a:lumMod val="50000"/>
                </a:schemeClr>
              </a:solidFill>
              <a:latin typeface="Edwardian Script ITC" panose="030303020407070D0804" pitchFamily="66" charset="0"/>
            </a:endParaRPr>
          </a:p>
          <a:p>
            <a:pPr algn="ctr"/>
            <a:endParaRPr lang="en-US" sz="800" dirty="0">
              <a:solidFill>
                <a:schemeClr val="accent1">
                  <a:lumMod val="50000"/>
                </a:schemeClr>
              </a:solidFill>
              <a:latin typeface="Edwardian Script ITC" panose="030303020407070D0804" pitchFamily="66" charset="0"/>
            </a:endParaRPr>
          </a:p>
          <a:p>
            <a:pPr algn="ctr"/>
            <a:endParaRPr lang="en-US" sz="800" dirty="0">
              <a:solidFill>
                <a:schemeClr val="accent1">
                  <a:lumMod val="50000"/>
                </a:schemeClr>
              </a:solidFill>
              <a:latin typeface="Edwardian Script ITC" panose="030303020407070D0804" pitchFamily="66" charset="0"/>
            </a:endParaRPr>
          </a:p>
          <a:p>
            <a:pPr algn="ctr"/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Edwardian Script ITC" panose="030303020407070D0804" pitchFamily="66" charset="0"/>
              </a:rPr>
              <a:t>The Myth of</a:t>
            </a:r>
          </a:p>
          <a:p>
            <a:pPr algn="ctr"/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Edwardian Script ITC" panose="030303020407070D0804" pitchFamily="66" charset="0"/>
              </a:rPr>
              <a:t>Ouranos and Gaia </a:t>
            </a:r>
          </a:p>
          <a:p>
            <a:pPr algn="ctr"/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Edwardian Script ITC" panose="030303020407070D0804" pitchFamily="66" charset="0"/>
              </a:rPr>
              <a:t>In Pinewood Kindergarten</a:t>
            </a:r>
          </a:p>
          <a:p>
            <a:pPr algn="ctr"/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Edwardian Script ITC" panose="030303020407070D0804" pitchFamily="66" charset="0"/>
              </a:rPr>
              <a:t>2019</a:t>
            </a:r>
          </a:p>
        </p:txBody>
      </p:sp>
    </p:spTree>
    <p:extLst>
      <p:ext uri="{BB962C8B-B14F-4D97-AF65-F5344CB8AC3E}">
        <p14:creationId xmlns:p14="http://schemas.microsoft.com/office/powerpoint/2010/main" val="387110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Evidence Image">
            <a:extLst>
              <a:ext uri="{FF2B5EF4-FFF2-40B4-BE49-F238E27FC236}">
                <a16:creationId xmlns:a16="http://schemas.microsoft.com/office/drawing/2014/main" id="{665F06DC-CF12-4FF6-A60E-874D7ACC3A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94" r="-2" b="4025"/>
          <a:stretch/>
        </p:blipFill>
        <p:spPr bwMode="auto">
          <a:xfrm rot="5400000">
            <a:off x="-717763" y="1280793"/>
            <a:ext cx="6214533" cy="4296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Evidence Image">
            <a:extLst>
              <a:ext uri="{FF2B5EF4-FFF2-40B4-BE49-F238E27FC236}">
                <a16:creationId xmlns:a16="http://schemas.microsoft.com/office/drawing/2014/main" id="{418717F7-644C-478F-BD67-82CF93D238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20" r="-2" b="-2"/>
          <a:stretch/>
        </p:blipFill>
        <p:spPr bwMode="auto">
          <a:xfrm rot="5400000">
            <a:off x="3647229" y="1280793"/>
            <a:ext cx="6214533" cy="4296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26626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vidence Image">
            <a:extLst>
              <a:ext uri="{FF2B5EF4-FFF2-40B4-BE49-F238E27FC236}">
                <a16:creationId xmlns:a16="http://schemas.microsoft.com/office/drawing/2014/main" id="{635FBF1F-5BE1-4565-9CFE-122C63FBBB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" r="-2" b="7640"/>
          <a:stretch/>
        </p:blipFill>
        <p:spPr bwMode="auto">
          <a:xfrm rot="5400000">
            <a:off x="-717763" y="1280793"/>
            <a:ext cx="6214533" cy="4296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vidence Image">
            <a:extLst>
              <a:ext uri="{FF2B5EF4-FFF2-40B4-BE49-F238E27FC236}">
                <a16:creationId xmlns:a16="http://schemas.microsoft.com/office/drawing/2014/main" id="{7FEFC45F-9932-4969-BB7E-8D9A5C54D3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14" r="-2" b="2604"/>
          <a:stretch/>
        </p:blipFill>
        <p:spPr bwMode="auto">
          <a:xfrm rot="5400000">
            <a:off x="3647229" y="1280793"/>
            <a:ext cx="6214533" cy="4296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1414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Evidence Image">
            <a:extLst>
              <a:ext uri="{FF2B5EF4-FFF2-40B4-BE49-F238E27FC236}">
                <a16:creationId xmlns:a16="http://schemas.microsoft.com/office/drawing/2014/main" id="{13761D1B-12F0-4358-9D55-82A304092E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7818"/>
          <a:stretch/>
        </p:blipFill>
        <p:spPr bwMode="auto">
          <a:xfrm rot="5400000">
            <a:off x="-717763" y="1280793"/>
            <a:ext cx="6214533" cy="4296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Evidence Image">
            <a:extLst>
              <a:ext uri="{FF2B5EF4-FFF2-40B4-BE49-F238E27FC236}">
                <a16:creationId xmlns:a16="http://schemas.microsoft.com/office/drawing/2014/main" id="{E494DA3F-1568-4960-8741-AC324F334E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68" r="-2" b="1850"/>
          <a:stretch/>
        </p:blipFill>
        <p:spPr bwMode="auto">
          <a:xfrm rot="5400000">
            <a:off x="3647229" y="1280793"/>
            <a:ext cx="6214533" cy="4296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19528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10</Words>
  <Application>Microsoft Office PowerPoint</Application>
  <PresentationFormat>On-screen Show (4:3)</PresentationFormat>
  <Paragraphs>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Edwardian Script ITC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2019-10-10T03:53:02Z</dcterms:created>
  <dcterms:modified xsi:type="dcterms:W3CDTF">2019-10-10T03:54:24Z</dcterms:modified>
</cp:coreProperties>
</file>