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56" r:id="rId3"/>
    <p:sldId id="257" r:id="rId4"/>
    <p:sldId id="258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6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AD66-C410-45AB-ABE0-9C319416C2B7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2D4BE-0C53-4640-9DBA-6AA2A2AED8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513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AD66-C410-45AB-ABE0-9C319416C2B7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2D4BE-0C53-4640-9DBA-6AA2A2AED8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844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AD66-C410-45AB-ABE0-9C319416C2B7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2D4BE-0C53-4640-9DBA-6AA2A2AED8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235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AD66-C410-45AB-ABE0-9C319416C2B7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2D4BE-0C53-4640-9DBA-6AA2A2AED8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195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AD66-C410-45AB-ABE0-9C319416C2B7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2D4BE-0C53-4640-9DBA-6AA2A2AED8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559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AD66-C410-45AB-ABE0-9C319416C2B7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2D4BE-0C53-4640-9DBA-6AA2A2AED8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454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AD66-C410-45AB-ABE0-9C319416C2B7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2D4BE-0C53-4640-9DBA-6AA2A2AED8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825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AD66-C410-45AB-ABE0-9C319416C2B7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2D4BE-0C53-4640-9DBA-6AA2A2AED8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053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AD66-C410-45AB-ABE0-9C319416C2B7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2D4BE-0C53-4640-9DBA-6AA2A2AED8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672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AD66-C410-45AB-ABE0-9C319416C2B7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2D4BE-0C53-4640-9DBA-6AA2A2AED8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991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AD66-C410-45AB-ABE0-9C319416C2B7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2D4BE-0C53-4640-9DBA-6AA2A2AED8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591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BAD66-C410-45AB-ABE0-9C319416C2B7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C2D4BE-0C53-4640-9DBA-6AA2A2AED8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291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newspaper&#10;&#10;Description automatically generated">
            <a:extLst>
              <a:ext uri="{FF2B5EF4-FFF2-40B4-BE49-F238E27FC236}">
                <a16:creationId xmlns:a16="http://schemas.microsoft.com/office/drawing/2014/main" id="{56C76535-3B9D-4A15-90EA-484B160F48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031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BC9E979D-05F6-42A3-B03A-119D50674D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9" y="108697"/>
            <a:ext cx="8854142" cy="6640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785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57FBB0FA-9D1F-463F-9394-5EC0D601F3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992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11577DB1-E98F-4FAC-92C6-C764C665B9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002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B82BE048-5415-4ADC-820B-5019D8676F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8457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(4:3)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2019-10-10T11:13:55Z</dcterms:created>
  <dcterms:modified xsi:type="dcterms:W3CDTF">2019-10-10T11:15:17Z</dcterms:modified>
</cp:coreProperties>
</file>