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B64BCD-8A04-49B3-AC07-02A7255B76AC}" v="26" dt="2019-10-27T07:31:30.4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18B64BCD-8A04-49B3-AC07-02A7255B76AC}"/>
    <pc:docChg chg="custSel modSld sldOrd">
      <pc:chgData name="Amalia Spiliakou" userId="f4bd6b91a0b5818a" providerId="LiveId" clId="{18B64BCD-8A04-49B3-AC07-02A7255B76AC}" dt="2019-10-27T07:31:30.461" v="151"/>
      <pc:docMkLst>
        <pc:docMk/>
      </pc:docMkLst>
      <pc:sldChg chg="modSp setBg">
        <pc:chgData name="Amalia Spiliakou" userId="f4bd6b91a0b5818a" providerId="LiveId" clId="{18B64BCD-8A04-49B3-AC07-02A7255B76AC}" dt="2019-10-27T07:26:42.708" v="2" actId="1076"/>
        <pc:sldMkLst>
          <pc:docMk/>
          <pc:sldMk cId="913095671" sldId="256"/>
        </pc:sldMkLst>
        <pc:picChg chg="mod">
          <ac:chgData name="Amalia Spiliakou" userId="f4bd6b91a0b5818a" providerId="LiveId" clId="{18B64BCD-8A04-49B3-AC07-02A7255B76AC}" dt="2019-10-27T07:26:39.816" v="1" actId="1076"/>
          <ac:picMkLst>
            <pc:docMk/>
            <pc:sldMk cId="913095671" sldId="256"/>
            <ac:picMk id="5" creationId="{4650E028-E2FC-4C78-95CC-C28ED6BF670D}"/>
          </ac:picMkLst>
        </pc:picChg>
        <pc:picChg chg="mod">
          <ac:chgData name="Amalia Spiliakou" userId="f4bd6b91a0b5818a" providerId="LiveId" clId="{18B64BCD-8A04-49B3-AC07-02A7255B76AC}" dt="2019-10-27T07:26:42.708" v="2" actId="1076"/>
          <ac:picMkLst>
            <pc:docMk/>
            <pc:sldMk cId="913095671" sldId="256"/>
            <ac:picMk id="7" creationId="{0D1A3A4F-10F4-44B8-9F21-D9808C279A7E}"/>
          </ac:picMkLst>
        </pc:picChg>
      </pc:sldChg>
      <pc:sldChg chg="modSp setBg">
        <pc:chgData name="Amalia Spiliakou" userId="f4bd6b91a0b5818a" providerId="LiveId" clId="{18B64BCD-8A04-49B3-AC07-02A7255B76AC}" dt="2019-10-27T07:27:19.098" v="8" actId="1076"/>
        <pc:sldMkLst>
          <pc:docMk/>
          <pc:sldMk cId="391434316" sldId="257"/>
        </pc:sldMkLst>
        <pc:picChg chg="mod">
          <ac:chgData name="Amalia Spiliakou" userId="f4bd6b91a0b5818a" providerId="LiveId" clId="{18B64BCD-8A04-49B3-AC07-02A7255B76AC}" dt="2019-10-27T07:27:19.098" v="8" actId="1076"/>
          <ac:picMkLst>
            <pc:docMk/>
            <pc:sldMk cId="391434316" sldId="257"/>
            <ac:picMk id="1026" creationId="{CC800795-B4EC-431C-BFCC-4B5D917FD1B9}"/>
          </ac:picMkLst>
        </pc:picChg>
        <pc:picChg chg="mod">
          <ac:chgData name="Amalia Spiliakou" userId="f4bd6b91a0b5818a" providerId="LiveId" clId="{18B64BCD-8A04-49B3-AC07-02A7255B76AC}" dt="2019-10-27T07:27:15.908" v="7" actId="1076"/>
          <ac:picMkLst>
            <pc:docMk/>
            <pc:sldMk cId="391434316" sldId="257"/>
            <ac:picMk id="1028" creationId="{C50F0AB3-9341-4E3A-A793-2ABDCE303D97}"/>
          </ac:picMkLst>
        </pc:picChg>
      </pc:sldChg>
      <pc:sldChg chg="addSp modSp ord setBg">
        <pc:chgData name="Amalia Spiliakou" userId="f4bd6b91a0b5818a" providerId="LiveId" clId="{18B64BCD-8A04-49B3-AC07-02A7255B76AC}" dt="2019-10-27T07:31:30.461" v="151"/>
        <pc:sldMkLst>
          <pc:docMk/>
          <pc:sldMk cId="380825610" sldId="258"/>
        </pc:sldMkLst>
        <pc:spChg chg="add mod">
          <ac:chgData name="Amalia Spiliakou" userId="f4bd6b91a0b5818a" providerId="LiveId" clId="{18B64BCD-8A04-49B3-AC07-02A7255B76AC}" dt="2019-10-27T07:30:54.535" v="150" actId="20577"/>
          <ac:spMkLst>
            <pc:docMk/>
            <pc:sldMk cId="380825610" sldId="258"/>
            <ac:spMk id="2" creationId="{C473D046-F958-47E2-98B9-C9A8E2D5B1B0}"/>
          </ac:spMkLst>
        </pc:spChg>
        <pc:picChg chg="mod">
          <ac:chgData name="Amalia Spiliakou" userId="f4bd6b91a0b5818a" providerId="LiveId" clId="{18B64BCD-8A04-49B3-AC07-02A7255B76AC}" dt="2019-10-27T07:28:49.226" v="24" actId="1076"/>
          <ac:picMkLst>
            <pc:docMk/>
            <pc:sldMk cId="380825610" sldId="258"/>
            <ac:picMk id="3" creationId="{DF2FA9B6-3049-49DA-95AE-E3182BB6A122}"/>
          </ac:picMkLst>
        </pc:picChg>
      </pc:sldChg>
      <pc:sldChg chg="modSp setBg">
        <pc:chgData name="Amalia Spiliakou" userId="f4bd6b91a0b5818a" providerId="LiveId" clId="{18B64BCD-8A04-49B3-AC07-02A7255B76AC}" dt="2019-10-27T07:28:05.436" v="17" actId="14100"/>
        <pc:sldMkLst>
          <pc:docMk/>
          <pc:sldMk cId="3522873744" sldId="259"/>
        </pc:sldMkLst>
        <pc:picChg chg="mod">
          <ac:chgData name="Amalia Spiliakou" userId="f4bd6b91a0b5818a" providerId="LiveId" clId="{18B64BCD-8A04-49B3-AC07-02A7255B76AC}" dt="2019-10-27T07:28:05.436" v="17" actId="14100"/>
          <ac:picMkLst>
            <pc:docMk/>
            <pc:sldMk cId="3522873744" sldId="259"/>
            <ac:picMk id="3074" creationId="{1EF89663-F7EB-42B0-8B65-D27F908D4EEB}"/>
          </ac:picMkLst>
        </pc:picChg>
        <pc:picChg chg="mod">
          <ac:chgData name="Amalia Spiliakou" userId="f4bd6b91a0b5818a" providerId="LiveId" clId="{18B64BCD-8A04-49B3-AC07-02A7255B76AC}" dt="2019-10-27T07:27:33.213" v="11" actId="14100"/>
          <ac:picMkLst>
            <pc:docMk/>
            <pc:sldMk cId="3522873744" sldId="259"/>
            <ac:picMk id="3076" creationId="{166A0D01-8CF5-4BE7-89A9-750489B4D339}"/>
          </ac:picMkLst>
        </pc:picChg>
      </pc:sldChg>
      <pc:sldChg chg="modSp setBg">
        <pc:chgData name="Amalia Spiliakou" userId="f4bd6b91a0b5818a" providerId="LiveId" clId="{18B64BCD-8A04-49B3-AC07-02A7255B76AC}" dt="2019-10-27T07:28:27.959" v="22" actId="14100"/>
        <pc:sldMkLst>
          <pc:docMk/>
          <pc:sldMk cId="2374075372" sldId="260"/>
        </pc:sldMkLst>
        <pc:picChg chg="mod">
          <ac:chgData name="Amalia Spiliakou" userId="f4bd6b91a0b5818a" providerId="LiveId" clId="{18B64BCD-8A04-49B3-AC07-02A7255B76AC}" dt="2019-10-27T07:28:27.959" v="22" actId="14100"/>
          <ac:picMkLst>
            <pc:docMk/>
            <pc:sldMk cId="2374075372" sldId="260"/>
            <ac:picMk id="2050" creationId="{EFB2545E-A879-434C-8559-DFC23E4ED7A7}"/>
          </ac:picMkLst>
        </pc:picChg>
        <pc:picChg chg="mod">
          <ac:chgData name="Amalia Spiliakou" userId="f4bd6b91a0b5818a" providerId="LiveId" clId="{18B64BCD-8A04-49B3-AC07-02A7255B76AC}" dt="2019-10-27T07:28:15.925" v="19" actId="14100"/>
          <ac:picMkLst>
            <pc:docMk/>
            <pc:sldMk cId="2374075372" sldId="260"/>
            <ac:picMk id="2052" creationId="{2D7A3782-1D00-4338-A758-C982C9FC3D14}"/>
          </ac:picMkLst>
        </pc:picChg>
      </pc:sldChg>
      <pc:sldChg chg="modSp setBg">
        <pc:chgData name="Amalia Spiliakou" userId="f4bd6b91a0b5818a" providerId="LiveId" clId="{18B64BCD-8A04-49B3-AC07-02A7255B76AC}" dt="2019-10-27T07:28:40.107" v="23" actId="1076"/>
        <pc:sldMkLst>
          <pc:docMk/>
          <pc:sldMk cId="3315574756" sldId="261"/>
        </pc:sldMkLst>
        <pc:picChg chg="mod">
          <ac:chgData name="Amalia Spiliakou" userId="f4bd6b91a0b5818a" providerId="LiveId" clId="{18B64BCD-8A04-49B3-AC07-02A7255B76AC}" dt="2019-10-27T07:28:40.107" v="23" actId="1076"/>
          <ac:picMkLst>
            <pc:docMk/>
            <pc:sldMk cId="3315574756" sldId="261"/>
            <ac:picMk id="4098" creationId="{58B3D9B6-38AC-4A6B-BF8B-D44B2F0541E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BE06D-FD5C-4010-91CE-8E870F85C4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9B0B55-C4B7-405C-975B-901D567C29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34A0C-79F9-4C00-9CEA-4C73BCC5D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FF4C1-800C-4711-819F-EF1FF19729D9}" type="datetimeFigureOut">
              <a:rPr lang="en-US" smtClean="0"/>
              <a:t>10/27/2019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DFB34-BA11-4E0E-A2B1-0C53C3C15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97FAC3-A5D4-4DC3-B90E-0D4C28F28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4855-EBE3-47CA-BFFE-F4B7D40505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644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BB322-795B-4F30-BFFE-DBF82BAA2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3673D-A6A0-4039-9E8A-885AC936B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C1174-B02C-4FC1-9105-60120DEA6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FF4C1-800C-4711-819F-EF1FF19729D9}" type="datetimeFigureOut">
              <a:rPr lang="en-US" smtClean="0"/>
              <a:t>10/27/2019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1E225-20AD-4164-ACDC-1DA91C355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4CB6C-951C-476D-8A39-E1712678E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4855-EBE3-47CA-BFFE-F4B7D40505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500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45E67-C7B1-43E6-8C7F-77EBF6BA6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15B446-29E4-4D84-BFE3-440C64A043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42DD1-8799-47FD-ACCB-34814C031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FF4C1-800C-4711-819F-EF1FF19729D9}" type="datetimeFigureOut">
              <a:rPr lang="en-US" smtClean="0"/>
              <a:t>10/27/2019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FA74C-EC0A-4681-8408-B32F953A2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BAF5E8-A5BA-4FD3-8F6C-10CDE2463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4855-EBE3-47CA-BFFE-F4B7D40505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285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D1A4B-6B49-41B7-AB3A-9D8A40623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20222-A29D-4067-9438-1B393E362A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43F1B9-3D44-4E02-BAC4-1BA3DC734B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20A75B-1E45-40C8-847B-0AE4A658D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FF4C1-800C-4711-819F-EF1FF19729D9}" type="datetimeFigureOut">
              <a:rPr lang="en-US" smtClean="0"/>
              <a:t>10/27/2019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B7E249-0D8A-47B8-9280-47B27E753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9DC6C4-BC6E-4114-9BB0-384BBE99E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4855-EBE3-47CA-BFFE-F4B7D40505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394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EE8EE-F259-4E2F-BA4B-AB89C6789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5E07B8-8E19-4DF7-97ED-1D8B5E653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02D51B-7E24-4181-8A63-C68FDE1FE0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A9766E-9F51-4644-8769-5E13A3F7D6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F57199-E1C7-41D5-A689-CAFF3CEDF9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A09339-16BB-4135-8AA5-05704769A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FF4C1-800C-4711-819F-EF1FF19729D9}" type="datetimeFigureOut">
              <a:rPr lang="en-US" smtClean="0"/>
              <a:t>10/27/2019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154502-60D7-40A2-920D-0691C467C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0B330C-9F70-49A6-8A01-5047B1221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4855-EBE3-47CA-BFFE-F4B7D40505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405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8C3AC-E64C-40C2-9B1E-9A6450E02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28A4D2-A318-41D2-A787-9F3A18B8C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FF4C1-800C-4711-819F-EF1FF19729D9}" type="datetimeFigureOut">
              <a:rPr lang="en-US" smtClean="0"/>
              <a:t>10/27/2019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30FF95-990C-4D47-83FC-AF3238D6B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491CC6-BE08-4DD4-BD64-90574A173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4855-EBE3-47CA-BFFE-F4B7D40505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59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E5E001-4AB5-46B1-9E58-E249A48CD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FF4C1-800C-4711-819F-EF1FF19729D9}" type="datetimeFigureOut">
              <a:rPr lang="en-US" smtClean="0"/>
              <a:t>10/27/2019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D18A6D-F032-4249-8EB1-652431B16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7DF1DD-9EB9-41DA-A60F-E415C1C1B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4855-EBE3-47CA-BFFE-F4B7D40505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19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B4352-2454-4E40-8EEA-00CB1C02D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B94B9-35FE-46B3-BA07-5FBE96AB96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766B0-DFEA-46CA-B7E5-BD6331F4F2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54926A-2B49-4F67-9349-0DD453AC8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FF4C1-800C-4711-819F-EF1FF19729D9}" type="datetimeFigureOut">
              <a:rPr lang="en-US" smtClean="0"/>
              <a:t>10/27/2019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715E0-1E9F-4689-84C2-B327D3EF7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FC8EE4-9E67-4ADB-8641-C6A2ADF32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4855-EBE3-47CA-BFFE-F4B7D40505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05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95DFF-6021-4E5D-9417-56A62519B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B88C0F-73F3-44EA-B7D0-2D82C3EE4C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2FAE8-DDF0-4B85-9BA0-ACC8BB73D9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AFC4B4-F2AD-4447-970C-55C792E68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FF4C1-800C-4711-819F-EF1FF19729D9}" type="datetimeFigureOut">
              <a:rPr lang="en-US" smtClean="0"/>
              <a:t>10/27/2019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4A36A1-EFF5-4CFF-B862-62E531982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439FD1-B5B7-446C-8E43-7A8F8E13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4855-EBE3-47CA-BFFE-F4B7D40505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133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7E3EF-0068-4F00-9338-19F3E509D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055F7B-A33F-45F7-917C-769B19C0D0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7955ED-9417-431F-BB1F-1DE5DB4C8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FF4C1-800C-4711-819F-EF1FF19729D9}" type="datetimeFigureOut">
              <a:rPr lang="en-US" smtClean="0"/>
              <a:t>10/27/2019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66053-A57F-4454-A412-0A7976D76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729C0-C446-4731-8399-0CE12311C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4855-EBE3-47CA-BFFE-F4B7D40505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941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E2B415-578B-4DBB-BB0B-55F4680B70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ED24E9-7DBE-4962-AC8E-269FF4852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39C4C-C755-4C71-BB10-5B9D19E22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FF4C1-800C-4711-819F-EF1FF19729D9}" type="datetimeFigureOut">
              <a:rPr lang="en-US" smtClean="0"/>
              <a:t>10/27/2019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F5151E-3F43-4E3B-8CEB-29B9F18E7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751359-974A-4519-B813-B073B8C1A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4855-EBE3-47CA-BFFE-F4B7D40505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168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EB9994-B32E-4C40-859F-3F1A7AA23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4C5952-406B-470E-83DE-EF8847B704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DF25A-3E63-4845-825C-59D8C4FB9D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FF4C1-800C-4711-819F-EF1FF19729D9}" type="datetimeFigureOut">
              <a:rPr lang="en-US" smtClean="0"/>
              <a:t>10/27/2019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6D3B4-9EB6-4A90-B4A9-190186C2F3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FCEE1-E971-4504-9720-0C461A4774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94855-EBE3-47CA-BFFE-F4B7D40505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043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olorful, table, indoor, sitting&#10;&#10;Description automatically generated">
            <a:extLst>
              <a:ext uri="{FF2B5EF4-FFF2-40B4-BE49-F238E27FC236}">
                <a16:creationId xmlns:a16="http://schemas.microsoft.com/office/drawing/2014/main" id="{DF2FA9B6-3049-49DA-95AE-E3182BB6A1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4850" y="857250"/>
            <a:ext cx="6858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73D046-F958-47E2-98B9-C9A8E2D5B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4366" y="365125"/>
            <a:ext cx="3715533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ner Hand ITC" panose="03070502030502020203" pitchFamily="66" charset="0"/>
              </a:rPr>
            </a:b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ner Hand ITC" panose="03070502030502020203" pitchFamily="66" charset="0"/>
              </a:rPr>
            </a:b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ner Hand ITC" panose="03070502030502020203" pitchFamily="66" charset="0"/>
              </a:rPr>
            </a:b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ner Hand ITC" panose="03070502030502020203" pitchFamily="66" charset="0"/>
              </a:rPr>
            </a:b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ner Hand ITC" panose="03070502030502020203" pitchFamily="66" charset="0"/>
              </a:rPr>
            </a:b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ner Hand ITC" panose="03070502030502020203" pitchFamily="66" charset="0"/>
              </a:rPr>
            </a:b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ner Hand ITC" panose="03070502030502020203" pitchFamily="66" charset="0"/>
              </a:rPr>
            </a:b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ner Hand ITC" panose="03070502030502020203" pitchFamily="66" charset="0"/>
              </a:rPr>
            </a:b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ner Hand ITC" panose="03070502030502020203" pitchFamily="66" charset="0"/>
              </a:rPr>
            </a:b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ner Hand ITC" panose="03070502030502020203" pitchFamily="66" charset="0"/>
              </a:rPr>
            </a:b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ner Hand ITC" panose="03070502030502020203" pitchFamily="66" charset="0"/>
              </a:rPr>
            </a:b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ner Hand ITC" panose="03070502030502020203" pitchFamily="66" charset="0"/>
              </a:rPr>
            </a:b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ner Hand ITC" panose="03070502030502020203" pitchFamily="66" charset="0"/>
              </a:rPr>
            </a:b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ner Hand ITC" panose="03070502030502020203" pitchFamily="66" charset="0"/>
              </a:rPr>
            </a:b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ner Hand ITC" panose="03070502030502020203" pitchFamily="66" charset="0"/>
              </a:rPr>
            </a:b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ner Hand ITC" panose="03070502030502020203" pitchFamily="66" charset="0"/>
              </a:rPr>
            </a:b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ner Hand ITC" panose="03070502030502020203" pitchFamily="66" charset="0"/>
              </a:rPr>
            </a:b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ner Hand ITC" panose="03070502030502020203" pitchFamily="66" charset="0"/>
              </a:rPr>
            </a:b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ner Hand ITC" panose="03070502030502020203" pitchFamily="66" charset="0"/>
              </a:rPr>
            </a:b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ner Hand ITC" panose="03070502030502020203" pitchFamily="66" charset="0"/>
              </a:rPr>
              <a:t>Byzantine Chalices, inspired by The Jasper Cup of Vatopedi and Sarah Stone’s Byzantine Paintings</a:t>
            </a:r>
          </a:p>
        </p:txBody>
      </p:sp>
    </p:spTree>
    <p:extLst>
      <p:ext uri="{BB962C8B-B14F-4D97-AF65-F5344CB8AC3E}">
        <p14:creationId xmlns:p14="http://schemas.microsoft.com/office/powerpoint/2010/main" val="380825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50E028-E2FC-4C78-95CC-C28ED6BF67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22370" y="857250"/>
            <a:ext cx="6858000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1A3A4F-10F4-44B8-9F21-D9808C279A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5637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095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vidence Image">
            <a:extLst>
              <a:ext uri="{FF2B5EF4-FFF2-40B4-BE49-F238E27FC236}">
                <a16:creationId xmlns:a16="http://schemas.microsoft.com/office/drawing/2014/main" id="{CC800795-B4EC-431C-BFCC-4B5D917FD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787234" y="862806"/>
            <a:ext cx="6851650" cy="513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vidence Image">
            <a:extLst>
              <a:ext uri="{FF2B5EF4-FFF2-40B4-BE49-F238E27FC236}">
                <a16:creationId xmlns:a16="http://schemas.microsoft.com/office/drawing/2014/main" id="{C50F0AB3-9341-4E3A-A793-2ABDCE303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446882" y="862806"/>
            <a:ext cx="6851650" cy="5138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34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vidence Image">
            <a:extLst>
              <a:ext uri="{FF2B5EF4-FFF2-40B4-BE49-F238E27FC236}">
                <a16:creationId xmlns:a16="http://schemas.microsoft.com/office/drawing/2014/main" id="{1EF89663-F7EB-42B0-8B65-D27F908D4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78075" y="857251"/>
            <a:ext cx="6858003" cy="5143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vidence Image">
            <a:extLst>
              <a:ext uri="{FF2B5EF4-FFF2-40B4-BE49-F238E27FC236}">
                <a16:creationId xmlns:a16="http://schemas.microsoft.com/office/drawing/2014/main" id="{166A0D01-8CF5-4BE7-89A9-750489B4D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44077" y="857249"/>
            <a:ext cx="6858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2873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vidence Image">
            <a:extLst>
              <a:ext uri="{FF2B5EF4-FFF2-40B4-BE49-F238E27FC236}">
                <a16:creationId xmlns:a16="http://schemas.microsoft.com/office/drawing/2014/main" id="{EFB2545E-A879-434C-8559-DFC23E4ED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34820" y="856456"/>
            <a:ext cx="6851649" cy="5138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vidence Image">
            <a:extLst>
              <a:ext uri="{FF2B5EF4-FFF2-40B4-BE49-F238E27FC236}">
                <a16:creationId xmlns:a16="http://schemas.microsoft.com/office/drawing/2014/main" id="{2D7A3782-1D00-4338-A758-C982C9FC3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94469" y="856455"/>
            <a:ext cx="6851649" cy="5138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4075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vidence Image">
            <a:extLst>
              <a:ext uri="{FF2B5EF4-FFF2-40B4-BE49-F238E27FC236}">
                <a16:creationId xmlns:a16="http://schemas.microsoft.com/office/drawing/2014/main" id="{58B3D9B6-38AC-4A6B-BF8B-D44B2F054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09875" y="964406"/>
            <a:ext cx="6572250" cy="4929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5574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Widescreen</PresentationFormat>
  <Paragraphs>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Viner Hand ITC</vt:lpstr>
      <vt:lpstr>Office Theme</vt:lpstr>
      <vt:lpstr>                   Byzantine Chalices, inspired by The Jasper Cup of Vatopedi and Sarah Stone’s Byzantine Paintings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2</cp:revision>
  <dcterms:created xsi:type="dcterms:W3CDTF">2019-05-27T11:40:07Z</dcterms:created>
  <dcterms:modified xsi:type="dcterms:W3CDTF">2019-10-27T07:31:39Z</dcterms:modified>
</cp:coreProperties>
</file>