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6364C-C55E-4993-96E7-3B4291F03F9C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2D060-9293-4293-A46F-C0FCCABC5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71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6364C-C55E-4993-96E7-3B4291F03F9C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2D060-9293-4293-A46F-C0FCCABC5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05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6364C-C55E-4993-96E7-3B4291F03F9C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2D060-9293-4293-A46F-C0FCCABC5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526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6364C-C55E-4993-96E7-3B4291F03F9C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2D060-9293-4293-A46F-C0FCCABC5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83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6364C-C55E-4993-96E7-3B4291F03F9C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2D060-9293-4293-A46F-C0FCCABC5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046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6364C-C55E-4993-96E7-3B4291F03F9C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2D060-9293-4293-A46F-C0FCCABC5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62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6364C-C55E-4993-96E7-3B4291F03F9C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2D060-9293-4293-A46F-C0FCCABC5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04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6364C-C55E-4993-96E7-3B4291F03F9C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2D060-9293-4293-A46F-C0FCCABC5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34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6364C-C55E-4993-96E7-3B4291F03F9C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2D060-9293-4293-A46F-C0FCCABC5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17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6364C-C55E-4993-96E7-3B4291F03F9C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2D060-9293-4293-A46F-C0FCCABC5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968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6364C-C55E-4993-96E7-3B4291F03F9C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2D060-9293-4293-A46F-C0FCCABC5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69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6364C-C55E-4993-96E7-3B4291F03F9C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2D060-9293-4293-A46F-C0FCCABC5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5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fo.gr/articles/archaeology_articles/251926/selides-apo-ta-imerologia-ton-amerikanon-arxaiologon-poy-eskapsan-stin-korintho?fbclid=IwAR0-2mUehuUQV4hxkmD2C_lThSsCFq7uA5LAh9jUPWkLL3gKeBYfNWoFIi0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D12EA227-FC65-4ABC-A3D7-D72A463228C9}"/>
              </a:ext>
            </a:extLst>
          </p:cNvPr>
          <p:cNvSpPr/>
          <p:nvPr/>
        </p:nvSpPr>
        <p:spPr>
          <a:xfrm>
            <a:off x="493059" y="430305"/>
            <a:ext cx="8157882" cy="5997389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36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Papyrus" panose="03070502060502030205" pitchFamily="66" charset="0"/>
              </a:rPr>
              <a:t>Archaeological Excavation Records</a:t>
            </a:r>
          </a:p>
          <a:p>
            <a:pPr algn="ctr"/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Papyrus" panose="03070502060502030205" pitchFamily="66" charset="0"/>
              </a:rPr>
              <a:t>from  the American School of Classical Studies at Athens</a:t>
            </a:r>
          </a:p>
          <a:p>
            <a:pPr algn="ctr"/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Papyrus" panose="03070502060502030205" pitchFamily="66" charset="0"/>
              </a:rPr>
              <a:t>Picture Copyright: </a:t>
            </a:r>
            <a:r>
              <a:rPr lang="en-US" sz="1600" dirty="0">
                <a:hlinkClick r:id="rId2"/>
              </a:rPr>
              <a:t>https://www.lifo.gr/articles/archaeology_articles/251926/selides-apo-ta-imerologia-ton-amerikanon-arxaiologon-poy-eskapsan-stin-korintho?fbclid=IwAR0-2mUehuUQV4hxkmD2C_lThSsCFq7uA5LAh9jUPWkLL3gKeBYfNWoFIi0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715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Σελίδες από τα ημερολόγια των Αμερικανών αρχαιολόγων που έσκαψαν στην Κόρινθο">
            <a:extLst>
              <a:ext uri="{FF2B5EF4-FFF2-40B4-BE49-F238E27FC236}">
                <a16:creationId xmlns:a16="http://schemas.microsoft.com/office/drawing/2014/main" id="{681BE4A7-D113-4704-ADE2-465FAA0BE0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735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Μαρμάρινο άγαλμα του Γάιου Καίσαρα, εγγονού του Αυγούστου. 1ος αι. μ.Χ. Βρέθηκε στην Ιουλία Βασιλική στις 30 Οκτωβρίου 1914.">
            <a:extLst>
              <a:ext uri="{FF2B5EF4-FFF2-40B4-BE49-F238E27FC236}">
                <a16:creationId xmlns:a16="http://schemas.microsoft.com/office/drawing/2014/main" id="{292EBE98-C98F-4467-B141-2A64B8C73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3" y="1"/>
            <a:ext cx="91681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910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Μαρμάρινο επιστύλιο με λατινική επιγραφή. Βρέθηκε στη Ρωμαϊκή Αγορά στις 23 Μαρτίου 1896. ">
            <a:extLst>
              <a:ext uri="{FF2B5EF4-FFF2-40B4-BE49-F238E27FC236}">
                <a16:creationId xmlns:a16="http://schemas.microsoft.com/office/drawing/2014/main" id="{8BFBC17D-0EB9-49FA-92EA-E36989699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073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Kορινθιακός ερυθρόμορφος σκύφος. Απεικονίζεται ο Ερμής. Βρέθηκε στην περιοχή της λεγόμενης «Παναγίας» στις 20 Μαρτίου 1947.">
            <a:extLst>
              <a:ext uri="{FF2B5EF4-FFF2-40B4-BE49-F238E27FC236}">
                <a16:creationId xmlns:a16="http://schemas.microsoft.com/office/drawing/2014/main" id="{CB1ED992-540C-4077-88A9-636A1C0C6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Οθωμανική φιάλη τύπου Κιουτάχεια.">
            <a:extLst>
              <a:ext uri="{FF2B5EF4-FFF2-40B4-BE49-F238E27FC236}">
                <a16:creationId xmlns:a16="http://schemas.microsoft.com/office/drawing/2014/main" id="{FACE3C0A-91B9-49B0-B911-4EDBC516E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57575"/>
            <a:ext cx="9144000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503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Μαρμάρινο άγαλμα της Αρτέμιδος. Ρωμαϊκό αντίγραφο έργου του 425-420 π.Χ. Βρέθηκε στη Ρωμαϊκή Αγορά στις 21 Ιουνίου 1907.">
            <a:extLst>
              <a:ext uri="{FF2B5EF4-FFF2-40B4-BE49-F238E27FC236}">
                <a16:creationId xmlns:a16="http://schemas.microsoft.com/office/drawing/2014/main" id="{4FBCCEE0-3BC6-402D-AB74-32C5A790B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206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38</Words>
  <Application>Microsoft Office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Papyrus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2019-10-21T06:18:29Z</dcterms:created>
  <dcterms:modified xsi:type="dcterms:W3CDTF">2019-10-21T06:25:29Z</dcterms:modified>
</cp:coreProperties>
</file>