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4EA26C-0406-462D-A840-D9CFC35B3D39}" v="15" dt="2019-06-02T05:37:07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04EA26C-0406-462D-A840-D9CFC35B3D39}"/>
    <pc:docChg chg="custSel mod addSld delSld modSld">
      <pc:chgData name="Amalia Spiliakou" userId="f4bd6b91a0b5818a" providerId="LiveId" clId="{A04EA26C-0406-462D-A840-D9CFC35B3D39}" dt="2019-06-02T05:51:41.586" v="40" actId="2696"/>
      <pc:docMkLst>
        <pc:docMk/>
      </pc:docMkLst>
      <pc:sldChg chg="addSp delSp modSp add mod setBg">
        <pc:chgData name="Amalia Spiliakou" userId="f4bd6b91a0b5818a" providerId="LiveId" clId="{A04EA26C-0406-462D-A840-D9CFC35B3D39}" dt="2019-05-30T18:02:16.601" v="11" actId="26606"/>
        <pc:sldMkLst>
          <pc:docMk/>
          <pc:sldMk cId="4175263169" sldId="260"/>
        </pc:sldMkLst>
        <pc:spChg chg="del">
          <ac:chgData name="Amalia Spiliakou" userId="f4bd6b91a0b5818a" providerId="LiveId" clId="{A04EA26C-0406-462D-A840-D9CFC35B3D39}" dt="2019-05-30T18:01:54.306" v="4"/>
          <ac:spMkLst>
            <pc:docMk/>
            <pc:sldMk cId="4175263169" sldId="260"/>
            <ac:spMk id="2" creationId="{F9E7F1B5-034C-42EE-9014-2D0B7FC25E30}"/>
          </ac:spMkLst>
        </pc:spChg>
        <pc:spChg chg="del">
          <ac:chgData name="Amalia Spiliakou" userId="f4bd6b91a0b5818a" providerId="LiveId" clId="{A04EA26C-0406-462D-A840-D9CFC35B3D39}" dt="2019-05-30T18:01:54.306" v="4"/>
          <ac:spMkLst>
            <pc:docMk/>
            <pc:sldMk cId="4175263169" sldId="260"/>
            <ac:spMk id="3" creationId="{9A27F513-3CB5-4E53-805C-40479A7350FB}"/>
          </ac:spMkLst>
        </pc:spChg>
        <pc:picChg chg="add mod">
          <ac:chgData name="Amalia Spiliakou" userId="f4bd6b91a0b5818a" providerId="LiveId" clId="{A04EA26C-0406-462D-A840-D9CFC35B3D39}" dt="2019-05-30T18:02:16.601" v="11" actId="26606"/>
          <ac:picMkLst>
            <pc:docMk/>
            <pc:sldMk cId="4175263169" sldId="260"/>
            <ac:picMk id="5" creationId="{F6640442-37A1-430E-BE36-57C3EAB82E06}"/>
          </ac:picMkLst>
        </pc:picChg>
      </pc:sldChg>
      <pc:sldChg chg="addSp modSp add mod setBg">
        <pc:chgData name="Amalia Spiliakou" userId="f4bd6b91a0b5818a" providerId="LiveId" clId="{A04EA26C-0406-462D-A840-D9CFC35B3D39}" dt="2019-05-30T18:07:28.315" v="18" actId="26606"/>
        <pc:sldMkLst>
          <pc:docMk/>
          <pc:sldMk cId="1420050354" sldId="261"/>
        </pc:sldMkLst>
        <pc:picChg chg="add mod">
          <ac:chgData name="Amalia Spiliakou" userId="f4bd6b91a0b5818a" providerId="LiveId" clId="{A04EA26C-0406-462D-A840-D9CFC35B3D39}" dt="2019-05-30T18:07:28.315" v="18" actId="26606"/>
          <ac:picMkLst>
            <pc:docMk/>
            <pc:sldMk cId="1420050354" sldId="261"/>
            <ac:picMk id="3" creationId="{6A460FB3-608E-4921-AC06-A4EC89EA0832}"/>
          </ac:picMkLst>
        </pc:picChg>
      </pc:sldChg>
      <pc:sldChg chg="addSp modSp add mod setBg">
        <pc:chgData name="Amalia Spiliakou" userId="f4bd6b91a0b5818a" providerId="LiveId" clId="{A04EA26C-0406-462D-A840-D9CFC35B3D39}" dt="2019-05-30T18:08:10.075" v="25" actId="26606"/>
        <pc:sldMkLst>
          <pc:docMk/>
          <pc:sldMk cId="1516250376" sldId="262"/>
        </pc:sldMkLst>
        <pc:picChg chg="add mod">
          <ac:chgData name="Amalia Spiliakou" userId="f4bd6b91a0b5818a" providerId="LiveId" clId="{A04EA26C-0406-462D-A840-D9CFC35B3D39}" dt="2019-05-30T18:08:10.075" v="25" actId="26606"/>
          <ac:picMkLst>
            <pc:docMk/>
            <pc:sldMk cId="1516250376" sldId="262"/>
            <ac:picMk id="3" creationId="{27C044C9-5A0F-46F3-B02B-05D870317305}"/>
          </ac:picMkLst>
        </pc:picChg>
      </pc:sldChg>
      <pc:sldChg chg="addSp modSp add mod setBg">
        <pc:chgData name="Amalia Spiliakou" userId="f4bd6b91a0b5818a" providerId="LiveId" clId="{A04EA26C-0406-462D-A840-D9CFC35B3D39}" dt="2019-06-02T05:37:14.958" v="37" actId="26606"/>
        <pc:sldMkLst>
          <pc:docMk/>
          <pc:sldMk cId="1025220205" sldId="263"/>
        </pc:sldMkLst>
        <pc:picChg chg="add mod">
          <ac:chgData name="Amalia Spiliakou" userId="f4bd6b91a0b5818a" providerId="LiveId" clId="{A04EA26C-0406-462D-A840-D9CFC35B3D39}" dt="2019-06-02T05:37:14.958" v="37" actId="26606"/>
          <ac:picMkLst>
            <pc:docMk/>
            <pc:sldMk cId="1025220205" sldId="263"/>
            <ac:picMk id="3" creationId="{40768981-8219-4717-BBAA-BD91981F7C79}"/>
          </ac:picMkLst>
        </pc:picChg>
      </pc:sldChg>
      <pc:sldChg chg="add del">
        <pc:chgData name="Amalia Spiliakou" userId="f4bd6b91a0b5818a" providerId="LiveId" clId="{A04EA26C-0406-462D-A840-D9CFC35B3D39}" dt="2019-06-02T05:36:41.419" v="27" actId="2696"/>
        <pc:sldMkLst>
          <pc:docMk/>
          <pc:sldMk cId="1064807479" sldId="263"/>
        </pc:sldMkLst>
      </pc:sldChg>
      <pc:sldChg chg="add del">
        <pc:chgData name="Amalia Spiliakou" userId="f4bd6b91a0b5818a" providerId="LiveId" clId="{A04EA26C-0406-462D-A840-D9CFC35B3D39}" dt="2019-06-02T05:51:39.621" v="38" actId="2696"/>
        <pc:sldMkLst>
          <pc:docMk/>
          <pc:sldMk cId="3637738208" sldId="264"/>
        </pc:sldMkLst>
      </pc:sldChg>
      <pc:sldChg chg="add del">
        <pc:chgData name="Amalia Spiliakou" userId="f4bd6b91a0b5818a" providerId="LiveId" clId="{A04EA26C-0406-462D-A840-D9CFC35B3D39}" dt="2019-06-02T05:51:40.665" v="39" actId="2696"/>
        <pc:sldMkLst>
          <pc:docMk/>
          <pc:sldMk cId="1964604534" sldId="265"/>
        </pc:sldMkLst>
      </pc:sldChg>
      <pc:sldChg chg="add del">
        <pc:chgData name="Amalia Spiliakou" userId="f4bd6b91a0b5818a" providerId="LiveId" clId="{A04EA26C-0406-462D-A840-D9CFC35B3D39}" dt="2019-06-02T05:51:41.586" v="40" actId="2696"/>
        <pc:sldMkLst>
          <pc:docMk/>
          <pc:sldMk cId="1889778594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7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2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2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1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3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7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59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1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1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51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FF89B-4BF0-448D-9A5C-73CDC4D8E592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7BCE7-0189-4034-85A4-3C18BA0E8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queen&#10;&#10;Description automatically generated">
            <a:extLst>
              <a:ext uri="{FF2B5EF4-FFF2-40B4-BE49-F238E27FC236}">
                <a16:creationId xmlns:a16="http://schemas.microsoft.com/office/drawing/2014/main" id="{CAD4B21D-F93F-4FDD-A43A-FED61EBC2C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0" b="4050"/>
          <a:stretch/>
        </p:blipFill>
        <p:spPr>
          <a:xfrm>
            <a:off x="15" y="0"/>
            <a:ext cx="914398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ll, indoor, table, floor&#10;&#10;Description automatically generated">
            <a:extLst>
              <a:ext uri="{FF2B5EF4-FFF2-40B4-BE49-F238E27FC236}">
                <a16:creationId xmlns:a16="http://schemas.microsoft.com/office/drawing/2014/main" id="{5E9C761A-0B35-42DD-ACDB-8128E9C44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8" y="0"/>
            <a:ext cx="9148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ll, table, indoor&#10;&#10;Description automatically generated">
            <a:extLst>
              <a:ext uri="{FF2B5EF4-FFF2-40B4-BE49-F238E27FC236}">
                <a16:creationId xmlns:a16="http://schemas.microsoft.com/office/drawing/2014/main" id="{DE10AEF6-7901-4C27-8DEA-A9EB20F77A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0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box&#10;&#10;Description automatically generated">
            <a:extLst>
              <a:ext uri="{FF2B5EF4-FFF2-40B4-BE49-F238E27FC236}">
                <a16:creationId xmlns:a16="http://schemas.microsoft.com/office/drawing/2014/main" id="{7462EC06-E6B0-4D2A-A0A8-87171F286E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2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F6640442-37A1-430E-BE36-57C3EAB82E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6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A460FB3-608E-4921-AC06-A4EC89EA0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5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7C044C9-5A0F-46F3-B02B-05D8703173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50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0768981-8219-4717-BBAA-BD91981F7C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20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2019-06-02T05:37:14Z</dcterms:created>
  <dcterms:modified xsi:type="dcterms:W3CDTF">2019-06-02T05:51:45Z</dcterms:modified>
</cp:coreProperties>
</file>