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92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1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1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0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5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6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5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1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8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99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51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5B641-2EA5-4652-8232-87317AF494E4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232F2-55FD-4C29-ABB8-926DE5735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all, indoor, clothing&#10;&#10;Description automatically generated">
            <a:extLst>
              <a:ext uri="{FF2B5EF4-FFF2-40B4-BE49-F238E27FC236}">
                <a16:creationId xmlns:a16="http://schemas.microsoft.com/office/drawing/2014/main" id="{C3D2FCB3-ED86-4152-A0E7-3B9FAFBEF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12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D79F42-0E87-4AB3-B4E4-A7C139F047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r="714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thing, wall, indoor, items&#10;&#10;Description automatically generated">
            <a:extLst>
              <a:ext uri="{FF2B5EF4-FFF2-40B4-BE49-F238E27FC236}">
                <a16:creationId xmlns:a16="http://schemas.microsoft.com/office/drawing/2014/main" id="{A5100F16-C803-41A9-B8DE-26C2B46F4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7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BC603A-A9DB-4707-A1DA-0073BFAC1E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7" r="6232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7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2019-05-27T14:46:17Z</dcterms:created>
  <dcterms:modified xsi:type="dcterms:W3CDTF">2019-05-27T14:48:12Z</dcterms:modified>
</cp:coreProperties>
</file>