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4A9F5-5D8D-4E7A-88C2-31A2A0B2F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6E126A-4FAA-4A60-8D69-881E18F9F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D8CF-AA11-4BD8-B1F8-73F9C8C6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665A3-5749-427C-A4CC-17D8DC5E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54F1-3D33-4921-8CD5-3C7FE075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8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5D1E2-1B0F-4674-9414-C33D5C9D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24865-5C7C-41B4-8DBE-ECEEEE72B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55777-299F-4CB7-98B2-7F491D0C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4C84B-B195-4838-BA17-0EF8C639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52334-76E7-43E8-84AF-C9BE21FB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5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8EA17-B12C-44AB-B8FA-616169B8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47F00-386A-423D-967E-8E4EBDF05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7172-891A-446E-9788-B6707A56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35D47-85AC-4180-9FA6-196869BA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CD387-DFDF-4668-B9F5-CB13440F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5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6EBB-AB16-4882-9721-F270D0AA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D7FEA-89AB-4D52-A646-DD6B9DB67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A89E3-F013-4528-9122-80639012D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66D46-C035-4DA7-B726-32B0D0A0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DF694-1306-4738-BAE8-3264B5C5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55D6B-6858-444E-AB0F-8724B5C4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7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F9DD-E0A9-4077-ACBE-210E5BF67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EF22A-1D58-4591-A6DD-98A2F2759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9BF64-17CF-43B8-BC4C-A691EAE01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65C713-298E-45F3-A92F-E1184EA033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CA164F-E5D8-4392-A634-66D011573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CF5FAA-C36F-47B1-80D0-2841B9C5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B7A10E-C8B2-476D-B3D7-4164CB6F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7B74A-13BE-4A05-87D1-F54EB51A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0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A43C6-DCD3-49F9-AB48-4222E7B2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78C15-2187-406B-AE30-EFE0944A4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B80E2-D5D9-44DE-9C14-B55E6C82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A34E8-ABE3-4C44-8731-D1A1B466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864C3-C33C-41EC-A091-0EC247A1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AF3BD-017D-4503-B996-5F789AFCF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48DE6-A36C-4FB4-BABE-24BDF14CB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0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5DE6-DF4E-4862-8E57-B66E78CC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BCCC5-07A7-4391-9DD4-676ADFB1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B1F90-9981-45B9-B917-BED59084D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06313-53E7-45B4-A29E-DF219C2CD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F97D5-9685-4FD9-9B79-819D16DD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B841D-26D0-4FF2-A97E-10B9B16E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9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4FF4-95A0-4104-9927-865018EF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B6C7A-D2BC-45F9-997B-8FED6ECBC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053FC-E9A3-48B2-BF17-ECF9A630D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65EF3-21B6-409C-85FB-9FD3D2FD7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B0F70-F1C3-41F2-B62D-452D5057C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0C408-0EDD-4A48-B533-F32FCE172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0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7E7EF-02FB-4DC4-9C2A-4DB0889AC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C6A7F-C342-4DD3-AD39-93A247173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69A52-4D49-46AE-8338-83EAC3ADC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242B4-C841-46A1-A774-B34FD276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017A1-F3AC-4736-8BAF-302C180B8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80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06722B-BB11-4E62-B5FF-359E9E941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4BF7D-1C03-403A-8BF8-94C5C733E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8924D-DCAB-41FE-8132-7410C3BA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C5FCD-5D10-48D6-B9DA-63986FD69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E8D77-0E2C-48FC-AD2B-E293743B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1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A795F8-07AE-4144-BA54-3AAD4B43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49DC4-2969-4051-9BB9-F70924CDE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3B361-2CCA-4734-A404-F915BF02C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6E270-0DBF-49ED-80E3-5D559EDEACB1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1F719-EC08-4492-A6DD-622E1AAFF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B2E01-ADB4-4E2F-AA59-A27D8C09A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5BDEC-E176-40AC-B8B6-9F013BF1B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4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B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>
            <a:extLst>
              <a:ext uri="{FF2B5EF4-FFF2-40B4-BE49-F238E27FC236}">
                <a16:creationId xmlns:a16="http://schemas.microsoft.com/office/drawing/2014/main" id="{A59B2825-66B3-442D-ADD2-59C0424365C5}"/>
              </a:ext>
            </a:extLst>
          </p:cNvPr>
          <p:cNvSpPr/>
          <p:nvPr/>
        </p:nvSpPr>
        <p:spPr>
          <a:xfrm>
            <a:off x="280987" y="261937"/>
            <a:ext cx="11630025" cy="6334125"/>
          </a:xfrm>
          <a:prstGeom prst="wave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EEEBDE"/>
                </a:solidFill>
                <a:latin typeface="Papyrus" panose="03070502060502030205" pitchFamily="66" charset="0"/>
              </a:rPr>
              <a:t>September 6, 2019</a:t>
            </a:r>
          </a:p>
          <a:p>
            <a:pPr algn="ctr"/>
            <a:r>
              <a:rPr lang="en-US" sz="6000" dirty="0">
                <a:solidFill>
                  <a:srgbClr val="EEEBDE"/>
                </a:solidFill>
                <a:latin typeface="Papyrus" panose="03070502060502030205" pitchFamily="66" charset="0"/>
              </a:rPr>
              <a:t>Grade 1 – “Pencils” Activity</a:t>
            </a:r>
          </a:p>
        </p:txBody>
      </p:sp>
    </p:spTree>
    <p:extLst>
      <p:ext uri="{BB962C8B-B14F-4D97-AF65-F5344CB8AC3E}">
        <p14:creationId xmlns:p14="http://schemas.microsoft.com/office/powerpoint/2010/main" val="344636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D3CE916B-EC79-4718-99CB-1957326138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7" b="11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31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4C321-B52F-4240-84A6-5A78271957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b="203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7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E9D13E-35CC-4B8C-B4DF-811C001D4B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7" b="171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9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2019-09-07T04:02:50Z</dcterms:created>
  <dcterms:modified xsi:type="dcterms:W3CDTF">2019-09-07T04:14:02Z</dcterms:modified>
</cp:coreProperties>
</file>