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D7C766-6901-4F05-8BE0-EFD839EEC192}" v="1" dt="2019-08-15T16:00:43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44D7C766-6901-4F05-8BE0-EFD839EEC192}"/>
    <pc:docChg chg="addSld delSld modSld">
      <pc:chgData name="Amalia Spiliakou" userId="f4bd6b91a0b5818a" providerId="LiveId" clId="{44D7C766-6901-4F05-8BE0-EFD839EEC192}" dt="2019-08-15T16:00:47.882" v="1" actId="2696"/>
      <pc:docMkLst>
        <pc:docMk/>
      </pc:docMkLst>
      <pc:sldChg chg="add del">
        <pc:chgData name="Amalia Spiliakou" userId="f4bd6b91a0b5818a" providerId="LiveId" clId="{44D7C766-6901-4F05-8BE0-EFD839EEC192}" dt="2019-08-15T16:00:47.882" v="1" actId="2696"/>
        <pc:sldMkLst>
          <pc:docMk/>
          <pc:sldMk cId="1524204828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3C7ED-F609-41EE-BAE1-66645158F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4FDF1C-4A58-48FE-B37E-842A422C7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5D588-F7DA-43FB-BCB6-539202D0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17621-C2DB-4308-BD2B-5071C9E4C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4F4C1-6BFD-406A-AA2F-338808B98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8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D3EC-1914-422C-9EEA-3CCCA584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155F2-C8A1-42A2-A757-C19928128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95F88-5115-4869-B662-4D5DBB4F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4ACC8-97CF-454B-8933-4CB50DDD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7AB0B-391C-4DBF-B2E9-BD3A8D2E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49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63E6-8D66-4FD9-8464-78F59E21F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FE26F-1666-4721-85CE-B72FF02BB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64E51-D8E1-44C7-ADCC-A04E6481E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172D1-3BCD-4BC2-AB12-E0960A286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C9614-654D-4D20-A3F9-83A5D967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1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C312-A1AA-4392-A02C-6D0BE7D97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C1A28-9B95-4FF8-AF33-29DA7753A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61997-A798-4B56-A9C8-6AA3ECBCD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9E102-E17C-4017-9837-A33FA3B2C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2B8A0-7D00-4FF8-BDAA-9B37E968B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C4729-5A4D-4C42-9239-17AE25FD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2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667C2-F5FC-4B84-AB5E-8DD021C3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0B8FB-B405-4C46-810B-DDC60B44F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D0E1A-E77F-48B3-A6EA-33F9EEA52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437626-DBB2-467E-92D4-05E9B7926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B59816-D862-4A80-AB7C-65FEB4675F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7E240-2EF1-4FD6-A87D-C366FB944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18CD37-7C41-4FCF-AD93-137F76159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104306-1097-4A2A-8C48-2FCD031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7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BB0C-ED4C-4877-B3ED-8B58820E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56351-7616-47CC-A855-16FE75C3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A9407-6AAF-444B-96C7-1B156EEE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B7C165-2DC1-41CE-9FE4-96951CE7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93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89B5F-F624-4050-B379-40C94FBB8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7F6300-3B23-4F14-89DC-15B058B9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40C97-3625-41D9-86C0-C997AC94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23E53-3047-4633-8BD0-3574801D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6712-AFA9-4AF1-BF48-1B701D2F9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F6D26-3004-41A4-BB1E-23C187D52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B348E-EDEE-4FDC-A26E-6A63F2DD2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88380-84AC-46E1-B6C3-726008783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C046F-8180-4E27-97B3-7C2AA6D1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8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0EC7-3BB9-427D-B8CF-FE86F9948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C90BA-2AEC-4ECD-A600-AF37AB168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98453-33B6-4067-8A5C-9C069D17F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68C33-66E3-42E1-9F8A-959C41164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85BFB-612F-4428-8CFA-64BAB92E7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78115-4612-4FE5-8FAC-12B6DA65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8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76394-84CE-43D1-AB73-1DCF520B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72B61-38F3-43CA-84DF-1EC7BD061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5103A-F285-4C32-BF94-E3FB89C7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7B77C-8B61-47BC-BC57-83FA570A6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304B1-921A-41E1-9192-F0C33907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51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3BC46-E76B-4A28-948F-93D2369BE1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33A59-622E-4489-B145-33FF69EDE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D6C21-0577-4FDE-B8F2-43ED072B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E3042-0FF0-40B1-80EA-6B8534D4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A4A02-B510-4ACC-9221-94130825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9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1BEA1E-9AF9-45D4-98CE-AE752AF44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3572A-9004-4EF7-AEA8-9B250DEEB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44600-44FE-4A98-9CE3-7458BC542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CD039-4E3F-4FFA-8FC4-A3CD8D479557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BA52B-9CA4-4E54-BC8B-BB8FA3AB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1EAF5-D8AE-4639-827A-4B7A19696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338B4-2D08-4369-8E62-4CE2AB81C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5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Category:Kamares_style_pottery_in_AM_Herakleion#/media/File:AMI_-_Kamaresvase_1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toah/works-of-art/14.130.14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mmons.wikimedia.org/wiki/Category:Fran%C3%A7ois_vase#/media/File:Attic_Black-Figure_Volute-Krater,_known_as_the_Francois_vase,_ca._570-565_BCE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963C905D-7645-4274-A676-A23E5442562C}"/>
              </a:ext>
            </a:extLst>
          </p:cNvPr>
          <p:cNvSpPr/>
          <p:nvPr/>
        </p:nvSpPr>
        <p:spPr>
          <a:xfrm>
            <a:off x="1068880" y="840188"/>
            <a:ext cx="10054239" cy="5177623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Learning from Ancient Greek Pottery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0419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14D36-463D-4869-A1D1-7538A369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813" y="365125"/>
            <a:ext cx="484418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Kamares-style pottery, old palatial period,  2100-1700 BC, Archaeological Museum of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Herakleion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https://commons.wikimedia.org/wiki/Category:Kamares_style_pottery_in_AM_Herakleion#/media/File:AMI_-_Kamaresvase_1.jpg</a:t>
            </a:r>
            <a:endParaRPr lang="en-US" sz="2200" b="1" dirty="0"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9F0CF7-FFBF-4CF3-9E54-3053D4F5D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41" y="182562"/>
            <a:ext cx="4713346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95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rracotta krater, &#10;    Attributed to the Hirschfeld Workshop,Vases">
            <a:extLst>
              <a:ext uri="{FF2B5EF4-FFF2-40B4-BE49-F238E27FC236}">
                <a16:creationId xmlns:a16="http://schemas.microsoft.com/office/drawing/2014/main" id="{0FC9451A-86A0-43DC-AD11-3076EE5A0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08210"/>
            <a:ext cx="5132388" cy="644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F42BFA7-DE1F-4CCF-B4F7-C22457C1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75" y="365125"/>
            <a:ext cx="6267449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Terracotta krater, attributed to the Hirschfeld Workshop, Geometric, ca. 750–735 BC, the MET, NY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https://www.metmuseum.org/toah/works-of-art/14.130.14/</a:t>
            </a:r>
            <a:endParaRPr lang="en-US" sz="2200" b="1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CCA82F-8859-4F23-A5A4-E3FDFEE451E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944" y="2708344"/>
            <a:ext cx="5274310" cy="3474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794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E60C-A2AD-48CE-BF9C-FFDFDE09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365125"/>
            <a:ext cx="495300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François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Vase,Volute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Krater, black figure,  570-560 BC, painter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Kleitias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and potter </a:t>
            </a:r>
            <a:r>
              <a:rPr lang="en-US" sz="22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Ergotimos</a:t>
            </a: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Florence Archaeological Museum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Volute krater elaborately decorated in seven registers with additional scenes on handles</a:t>
            </a: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https://commons.wikimedia.org/wiki/Category:Fran%C3%A7ois_vase#/media/File:Attic_Black-Figure_Volute-Krater,_known_as_the_Francois_vase,_ca._570-565_BCE.jpg</a:t>
            </a:r>
            <a:br>
              <a:rPr lang="en-US" sz="1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https://commons.wikimedia.org/wiki/Category:Fran%C3%A7ois_vase#/media/File:Kleitias,_decorazione_del_vaso_fran%C3%A7ois,_570_ac_ca.,_ateniesi_inviati_a_creta_come_sacrificio_per_il_minotauro_06.jpg</a:t>
            </a:r>
            <a:br>
              <a:rPr lang="en-US" sz="1600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1600" b="1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endParaRPr lang="en-US" sz="1600" b="1" u="sng" dirty="0">
              <a:solidFill>
                <a:schemeClr val="accent4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0B05BE86-7507-4216-AF0C-898CE2F25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57175"/>
            <a:ext cx="6497796" cy="639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C045E71C-317D-4750-B6D8-28BDC0EE9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4" y="4783533"/>
            <a:ext cx="4953001" cy="134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4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E60C-A2AD-48CE-BF9C-FFDFDE09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0" y="365125"/>
            <a:ext cx="524827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Euphronios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Krater or Sarpedon krater, 515 BC, painted by the renowned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Euphronios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, the National Etruscan Museum, in the Villa Giulia in Rome. 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</a:t>
            </a:r>
            <a:r>
              <a:rPr lang="en-US" sz="22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Euphronios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Krater is considered one of the finest Greek vase artefacts in existence.</a:t>
            </a: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https://commons.wikimedia.org/wiki/Category:Euphronios_krater_in_the_National_Archaeological_Museum_of_Cerveteri#/media/File:Eufronio,_cratere_modellato_da_euxitheos_con_morte_di_sarpedone,_520-510_ac_ca.,_dalla_necropoli_di_greppe_sant'angelo_01.jpg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7272E63-5AA7-4A99-9871-C393EC8FE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61507"/>
            <a:ext cx="6391275" cy="653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02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Papyrus</vt:lpstr>
      <vt:lpstr>Office Theme</vt:lpstr>
      <vt:lpstr>PowerPoint Presentation</vt:lpstr>
      <vt:lpstr>          Kamares-style pottery, old palatial period,  2100-1700 BC, Archaeological Museum of Herakleion  https://commons.wikimedia.org/wiki/Category:Kamares_style_pottery_in_AM_Herakleion#/media/File:AMI_-_Kamaresvase_1.jpg</vt:lpstr>
      <vt:lpstr>   Terracotta krater, attributed to the Hirschfeld Workshop, Geometric, ca. 750–735 BC, the MET, NY  https://www.metmuseum.org/toah/works-of-art/14.130.14/</vt:lpstr>
      <vt:lpstr>              François Vase,Volute Krater, black figure,  570-560 BC, painter Kleitias and potter Ergotimos, Florence Archaeological Museum Volute krater elaborately decorated in seven registers with additional scenes on handles  https://commons.wikimedia.org/wiki/Category:Fran%C3%A7ois_vase#/media/File:Attic_Black-Figure_Volute-Krater,_known_as_the_Francois_vase,_ca._570-565_BCE.jpg https://commons.wikimedia.org/wiki/Category:Fran%C3%A7ois_vase#/media/File:Kleitias,_decorazione_del_vaso_fran%C3%A7ois,_570_ac_ca.,_ateniesi_inviati_a_creta_come_sacrificio_per_il_minotauro_06.jpg  </vt:lpstr>
      <vt:lpstr>           Euphronios Krater or Sarpedon krater, 515 BC, painted by the renowned Euphronios , the National Etruscan Museum, in the Villa Giulia in Rome.  The Euphronios Krater is considered one of the finest Greek vase artefacts in existence.  https://commons.wikimedia.org/wiki/Category:Euphronios_krater_in_the_National_Archaeological_Museum_of_Cerveteri#/media/File:Eufronio,_cratere_modellato_da_euxitheos_con_morte_di_sarpedone,_520-510_ac_ca.,_dalla_necropoli_di_greppe_sant'angelo_01.jpg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5</cp:revision>
  <dcterms:created xsi:type="dcterms:W3CDTF">2019-08-02T04:43:38Z</dcterms:created>
  <dcterms:modified xsi:type="dcterms:W3CDTF">2019-08-15T16:00:55Z</dcterms:modified>
</cp:coreProperties>
</file>