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62" r:id="rId2"/>
    <p:sldId id="564" r:id="rId3"/>
    <p:sldId id="570" r:id="rId4"/>
    <p:sldId id="514" r:id="rId5"/>
    <p:sldId id="582" r:id="rId6"/>
    <p:sldId id="565" r:id="rId7"/>
    <p:sldId id="567" r:id="rId8"/>
    <p:sldId id="568" r:id="rId9"/>
    <p:sldId id="581" r:id="rId10"/>
    <p:sldId id="583" r:id="rId11"/>
    <p:sldId id="569" r:id="rId12"/>
    <p:sldId id="429" r:id="rId13"/>
    <p:sldId id="572" r:id="rId14"/>
    <p:sldId id="573" r:id="rId15"/>
    <p:sldId id="575" r:id="rId16"/>
    <p:sldId id="577" r:id="rId17"/>
    <p:sldId id="574" r:id="rId18"/>
    <p:sldId id="578" r:id="rId19"/>
    <p:sldId id="579" r:id="rId20"/>
    <p:sldId id="580" r:id="rId21"/>
    <p:sldId id="519" r:id="rId22"/>
    <p:sldId id="532" r:id="rId23"/>
    <p:sldId id="566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D61B59-3E34-4B9B-AFD2-177BB339858B}" v="284" dt="2019-07-13T17:05:26.7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78" autoAdjust="0"/>
    <p:restoredTop sz="94660"/>
  </p:normalViewPr>
  <p:slideViewPr>
    <p:cSldViewPr snapToGrid="0">
      <p:cViewPr>
        <p:scale>
          <a:sx n="84" d="100"/>
          <a:sy n="84" d="100"/>
        </p:scale>
        <p:origin x="1440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2D61B59-3E34-4B9B-AFD2-177BB339858B}"/>
    <pc:docChg chg="undo redo custSel mod addSld delSld modSld sldOrd">
      <pc:chgData name="Amalia Spiliakou" userId="f4bd6b91a0b5818a" providerId="LiveId" clId="{D2D61B59-3E34-4B9B-AFD2-177BB339858B}" dt="2019-07-13T17:05:35.634" v="1371" actId="20577"/>
      <pc:docMkLst>
        <pc:docMk/>
      </pc:docMkLst>
      <pc:sldChg chg="addSp delSp modSp mod ord setBg">
        <pc:chgData name="Amalia Spiliakou" userId="f4bd6b91a0b5818a" providerId="LiveId" clId="{D2D61B59-3E34-4B9B-AFD2-177BB339858B}" dt="2019-07-13T16:13:08.771" v="965" actId="1076"/>
        <pc:sldMkLst>
          <pc:docMk/>
          <pc:sldMk cId="0" sldId="429"/>
        </pc:sldMkLst>
        <pc:spChg chg="add del mod">
          <ac:chgData name="Amalia Spiliakou" userId="f4bd6b91a0b5818a" providerId="LiveId" clId="{D2D61B59-3E34-4B9B-AFD2-177BB339858B}" dt="2019-07-13T16:08:51.172" v="914" actId="26606"/>
          <ac:spMkLst>
            <pc:docMk/>
            <pc:sldMk cId="0" sldId="429"/>
            <ac:spMk id="2" creationId="{96F4E8B0-AB7A-4575-81A1-A22DCACBF553}"/>
          </ac:spMkLst>
        </pc:spChg>
        <pc:spChg chg="add mod">
          <ac:chgData name="Amalia Spiliakou" userId="f4bd6b91a0b5818a" providerId="LiveId" clId="{D2D61B59-3E34-4B9B-AFD2-177BB339858B}" dt="2019-07-13T16:13:04.723" v="964" actId="20577"/>
          <ac:spMkLst>
            <pc:docMk/>
            <pc:sldMk cId="0" sldId="429"/>
            <ac:spMk id="3" creationId="{36146C77-340E-4960-BD17-46BFD251C3DC}"/>
          </ac:spMkLst>
        </pc:spChg>
        <pc:spChg chg="add del">
          <ac:chgData name="Amalia Spiliakou" userId="f4bd6b91a0b5818a" providerId="LiveId" clId="{D2D61B59-3E34-4B9B-AFD2-177BB339858B}" dt="2019-07-13T16:09:39.734" v="919" actId="26606"/>
          <ac:spMkLst>
            <pc:docMk/>
            <pc:sldMk cId="0" sldId="429"/>
            <ac:spMk id="71" creationId="{37C89E4B-3C9F-44B9-8B86-D9E3D112D8EC}"/>
          </ac:spMkLst>
        </pc:spChg>
        <pc:picChg chg="mod">
          <ac:chgData name="Amalia Spiliakou" userId="f4bd6b91a0b5818a" providerId="LiveId" clId="{D2D61B59-3E34-4B9B-AFD2-177BB339858B}" dt="2019-07-13T16:13:08.771" v="965" actId="1076"/>
          <ac:picMkLst>
            <pc:docMk/>
            <pc:sldMk cId="0" sldId="429"/>
            <ac:picMk id="95234" creationId="{E199B625-8542-4B61-BBED-158A3171DFD1}"/>
          </ac:picMkLst>
        </pc:picChg>
        <pc:cxnChg chg="add del">
          <ac:chgData name="Amalia Spiliakou" userId="f4bd6b91a0b5818a" providerId="LiveId" clId="{D2D61B59-3E34-4B9B-AFD2-177BB339858B}" dt="2019-07-13T16:09:39.734" v="919" actId="26606"/>
          <ac:cxnSpMkLst>
            <pc:docMk/>
            <pc:sldMk cId="0" sldId="429"/>
            <ac:cxnSpMk id="73" creationId="{AA2EAA10-076F-46BD-8F0F-B9A2FB77A85C}"/>
          </ac:cxnSpMkLst>
        </pc:cxnChg>
        <pc:cxnChg chg="add del">
          <ac:chgData name="Amalia Spiliakou" userId="f4bd6b91a0b5818a" providerId="LiveId" clId="{D2D61B59-3E34-4B9B-AFD2-177BB339858B}" dt="2019-07-13T16:09:39.734" v="919" actId="26606"/>
          <ac:cxnSpMkLst>
            <pc:docMk/>
            <pc:sldMk cId="0" sldId="429"/>
            <ac:cxnSpMk id="75" creationId="{D891E407-403B-4764-86C9-33A56D3BCAA3}"/>
          </ac:cxnSpMkLst>
        </pc:cxnChg>
      </pc:sldChg>
      <pc:sldChg chg="del">
        <pc:chgData name="Amalia Spiliakou" userId="f4bd6b91a0b5818a" providerId="LiveId" clId="{D2D61B59-3E34-4B9B-AFD2-177BB339858B}" dt="2019-07-13T16:40:41.584" v="1076" actId="2696"/>
        <pc:sldMkLst>
          <pc:docMk/>
          <pc:sldMk cId="0" sldId="515"/>
        </pc:sldMkLst>
      </pc:sldChg>
      <pc:sldChg chg="del">
        <pc:chgData name="Amalia Spiliakou" userId="f4bd6b91a0b5818a" providerId="LiveId" clId="{D2D61B59-3E34-4B9B-AFD2-177BB339858B}" dt="2019-07-13T16:40:29.448" v="1069" actId="2696"/>
        <pc:sldMkLst>
          <pc:docMk/>
          <pc:sldMk cId="0" sldId="516"/>
        </pc:sldMkLst>
      </pc:sldChg>
      <pc:sldChg chg="del">
        <pc:chgData name="Amalia Spiliakou" userId="f4bd6b91a0b5818a" providerId="LiveId" clId="{D2D61B59-3E34-4B9B-AFD2-177BB339858B}" dt="2019-07-13T16:40:34.170" v="1071" actId="2696"/>
        <pc:sldMkLst>
          <pc:docMk/>
          <pc:sldMk cId="0" sldId="517"/>
        </pc:sldMkLst>
      </pc:sldChg>
      <pc:sldChg chg="del">
        <pc:chgData name="Amalia Spiliakou" userId="f4bd6b91a0b5818a" providerId="LiveId" clId="{D2D61B59-3E34-4B9B-AFD2-177BB339858B}" dt="2019-07-13T16:26:43.461" v="969" actId="2696"/>
        <pc:sldMkLst>
          <pc:docMk/>
          <pc:sldMk cId="0" sldId="518"/>
        </pc:sldMkLst>
      </pc:sldChg>
      <pc:sldChg chg="addSp delSp modSp ord">
        <pc:chgData name="Amalia Spiliakou" userId="f4bd6b91a0b5818a" providerId="LiveId" clId="{D2D61B59-3E34-4B9B-AFD2-177BB339858B}" dt="2019-07-13T16:51:33.113" v="1307" actId="255"/>
        <pc:sldMkLst>
          <pc:docMk/>
          <pc:sldMk cId="0" sldId="519"/>
        </pc:sldMkLst>
        <pc:spChg chg="add mod">
          <ac:chgData name="Amalia Spiliakou" userId="f4bd6b91a0b5818a" providerId="LiveId" clId="{D2D61B59-3E34-4B9B-AFD2-177BB339858B}" dt="2019-07-13T16:51:33.113" v="1307" actId="255"/>
          <ac:spMkLst>
            <pc:docMk/>
            <pc:sldMk cId="0" sldId="519"/>
            <ac:spMk id="2" creationId="{38560097-D7DD-474B-8AE9-96F2497DEDD5}"/>
          </ac:spMkLst>
        </pc:spChg>
        <pc:picChg chg="add mod">
          <ac:chgData name="Amalia Spiliakou" userId="f4bd6b91a0b5818a" providerId="LiveId" clId="{D2D61B59-3E34-4B9B-AFD2-177BB339858B}" dt="2019-07-13T16:50:19.440" v="1264" actId="1076"/>
          <ac:picMkLst>
            <pc:docMk/>
            <pc:sldMk cId="0" sldId="519"/>
            <ac:picMk id="9218" creationId="{50645436-ED9C-42C3-A9A9-826149E32113}"/>
          </ac:picMkLst>
        </pc:picChg>
        <pc:picChg chg="del">
          <ac:chgData name="Amalia Spiliakou" userId="f4bd6b91a0b5818a" providerId="LiveId" clId="{D2D61B59-3E34-4B9B-AFD2-177BB339858B}" dt="2019-07-13T16:50:11.043" v="1262" actId="478"/>
          <ac:picMkLst>
            <pc:docMk/>
            <pc:sldMk cId="0" sldId="519"/>
            <ac:picMk id="100354" creationId="{00CE7428-321A-4F4B-900C-1EFD1FDCA7E2}"/>
          </ac:picMkLst>
        </pc:picChg>
      </pc:sldChg>
      <pc:sldChg chg="addSp modSp del mod setBg">
        <pc:chgData name="Amalia Spiliakou" userId="f4bd6b91a0b5818a" providerId="LiveId" clId="{D2D61B59-3E34-4B9B-AFD2-177BB339858B}" dt="2019-07-13T15:23:47.996" v="173" actId="2696"/>
        <pc:sldMkLst>
          <pc:docMk/>
          <pc:sldMk cId="0" sldId="520"/>
        </pc:sldMkLst>
        <pc:spChg chg="add">
          <ac:chgData name="Amalia Spiliakou" userId="f4bd6b91a0b5818a" providerId="LiveId" clId="{D2D61B59-3E34-4B9B-AFD2-177BB339858B}" dt="2019-07-13T15:23:21.613" v="170" actId="26606"/>
          <ac:spMkLst>
            <pc:docMk/>
            <pc:sldMk cId="0" sldId="520"/>
            <ac:spMk id="71" creationId="{32BC26D8-82FB-445E-AA49-62A77D7C1EE0}"/>
          </ac:spMkLst>
        </pc:spChg>
        <pc:spChg chg="add">
          <ac:chgData name="Amalia Spiliakou" userId="f4bd6b91a0b5818a" providerId="LiveId" clId="{D2D61B59-3E34-4B9B-AFD2-177BB339858B}" dt="2019-07-13T15:23:21.613" v="170" actId="26606"/>
          <ac:spMkLst>
            <pc:docMk/>
            <pc:sldMk cId="0" sldId="520"/>
            <ac:spMk id="73" creationId="{CB44330D-EA18-4254-AA95-EB49948539B8}"/>
          </ac:spMkLst>
        </pc:spChg>
        <pc:picChg chg="mod">
          <ac:chgData name="Amalia Spiliakou" userId="f4bd6b91a0b5818a" providerId="LiveId" clId="{D2D61B59-3E34-4B9B-AFD2-177BB339858B}" dt="2019-07-13T15:23:21.613" v="170" actId="26606"/>
          <ac:picMkLst>
            <pc:docMk/>
            <pc:sldMk cId="0" sldId="520"/>
            <ac:picMk id="102402" creationId="{FE3C0A66-0748-4131-A37D-71C64FE1FC6E}"/>
          </ac:picMkLst>
        </pc:picChg>
      </pc:sldChg>
      <pc:sldChg chg="addSp delSp add del mod setBg delDesignElem">
        <pc:chgData name="Amalia Spiliakou" userId="f4bd6b91a0b5818a" providerId="LiveId" clId="{D2D61B59-3E34-4B9B-AFD2-177BB339858B}" dt="2019-07-13T15:36:26.631" v="317" actId="2696"/>
        <pc:sldMkLst>
          <pc:docMk/>
          <pc:sldMk cId="1440137473" sldId="520"/>
        </pc:sldMkLst>
        <pc:spChg chg="add">
          <ac:chgData name="Amalia Spiliakou" userId="f4bd6b91a0b5818a" providerId="LiveId" clId="{D2D61B59-3E34-4B9B-AFD2-177BB339858B}" dt="2019-07-13T15:24:19.935" v="178" actId="26606"/>
          <ac:spMkLst>
            <pc:docMk/>
            <pc:sldMk cId="1440137473" sldId="520"/>
            <ac:spMk id="10" creationId="{32BC26D8-82FB-445E-AA49-62A77D7C1EE0}"/>
          </ac:spMkLst>
        </pc:spChg>
        <pc:spChg chg="add">
          <ac:chgData name="Amalia Spiliakou" userId="f4bd6b91a0b5818a" providerId="LiveId" clId="{D2D61B59-3E34-4B9B-AFD2-177BB339858B}" dt="2019-07-13T15:24:19.935" v="178" actId="26606"/>
          <ac:spMkLst>
            <pc:docMk/>
            <pc:sldMk cId="1440137473" sldId="520"/>
            <ac:spMk id="12" creationId="{CB44330D-EA18-4254-AA95-EB49948539B8}"/>
          </ac:spMkLst>
        </pc:spChg>
        <pc:spChg chg="del">
          <ac:chgData name="Amalia Spiliakou" userId="f4bd6b91a0b5818a" providerId="LiveId" clId="{D2D61B59-3E34-4B9B-AFD2-177BB339858B}" dt="2019-07-13T15:23:58.311" v="175"/>
          <ac:spMkLst>
            <pc:docMk/>
            <pc:sldMk cId="1440137473" sldId="520"/>
            <ac:spMk id="71" creationId="{32BC26D8-82FB-445E-AA49-62A77D7C1EE0}"/>
          </ac:spMkLst>
        </pc:spChg>
        <pc:spChg chg="del">
          <ac:chgData name="Amalia Spiliakou" userId="f4bd6b91a0b5818a" providerId="LiveId" clId="{D2D61B59-3E34-4B9B-AFD2-177BB339858B}" dt="2019-07-13T15:23:58.311" v="175"/>
          <ac:spMkLst>
            <pc:docMk/>
            <pc:sldMk cId="1440137473" sldId="520"/>
            <ac:spMk id="73" creationId="{CB44330D-EA18-4254-AA95-EB49948539B8}"/>
          </ac:spMkLst>
        </pc:spChg>
        <pc:picChg chg="add">
          <ac:chgData name="Amalia Spiliakou" userId="f4bd6b91a0b5818a" providerId="LiveId" clId="{D2D61B59-3E34-4B9B-AFD2-177BB339858B}" dt="2019-07-13T15:24:16.415" v="177"/>
          <ac:picMkLst>
            <pc:docMk/>
            <pc:sldMk cId="1440137473" sldId="520"/>
            <ac:picMk id="5" creationId="{AFE9C7F4-D018-4702-AFAE-42379F936333}"/>
          </ac:picMkLst>
        </pc:picChg>
        <pc:picChg chg="del">
          <ac:chgData name="Amalia Spiliakou" userId="f4bd6b91a0b5818a" providerId="LiveId" clId="{D2D61B59-3E34-4B9B-AFD2-177BB339858B}" dt="2019-07-13T15:24:12.362" v="176" actId="478"/>
          <ac:picMkLst>
            <pc:docMk/>
            <pc:sldMk cId="1440137473" sldId="520"/>
            <ac:picMk id="102402" creationId="{FE3C0A66-0748-4131-A37D-71C64FE1FC6E}"/>
          </ac:picMkLst>
        </pc:picChg>
      </pc:sldChg>
      <pc:sldChg chg="del">
        <pc:chgData name="Amalia Spiliakou" userId="f4bd6b91a0b5818a" providerId="LiveId" clId="{D2D61B59-3E34-4B9B-AFD2-177BB339858B}" dt="2019-07-13T16:40:35.243" v="1072" actId="2696"/>
        <pc:sldMkLst>
          <pc:docMk/>
          <pc:sldMk cId="0" sldId="521"/>
        </pc:sldMkLst>
      </pc:sldChg>
      <pc:sldChg chg="addSp del">
        <pc:chgData name="Amalia Spiliakou" userId="f4bd6b91a0b5818a" providerId="LiveId" clId="{D2D61B59-3E34-4B9B-AFD2-177BB339858B}" dt="2019-07-13T07:28:58.337" v="106" actId="2696"/>
        <pc:sldMkLst>
          <pc:docMk/>
          <pc:sldMk cId="0" sldId="523"/>
        </pc:sldMkLst>
        <pc:picChg chg="add">
          <ac:chgData name="Amalia Spiliakou" userId="f4bd6b91a0b5818a" providerId="LiveId" clId="{D2D61B59-3E34-4B9B-AFD2-177BB339858B}" dt="2019-07-13T07:15:13.715" v="23"/>
          <ac:picMkLst>
            <pc:docMk/>
            <pc:sldMk cId="0" sldId="523"/>
            <ac:picMk id="19458" creationId="{53ED0DA1-DEDD-49A3-A980-3E051E49C658}"/>
          </ac:picMkLst>
        </pc:picChg>
      </pc:sldChg>
      <pc:sldChg chg="del">
        <pc:chgData name="Amalia Spiliakou" userId="f4bd6b91a0b5818a" providerId="LiveId" clId="{D2D61B59-3E34-4B9B-AFD2-177BB339858B}" dt="2019-07-13T16:40:37.154" v="1074" actId="2696"/>
        <pc:sldMkLst>
          <pc:docMk/>
          <pc:sldMk cId="0" sldId="525"/>
        </pc:sldMkLst>
      </pc:sldChg>
      <pc:sldChg chg="del">
        <pc:chgData name="Amalia Spiliakou" userId="f4bd6b91a0b5818a" providerId="LiveId" clId="{D2D61B59-3E34-4B9B-AFD2-177BB339858B}" dt="2019-07-13T16:40:37.995" v="1075" actId="2696"/>
        <pc:sldMkLst>
          <pc:docMk/>
          <pc:sldMk cId="0" sldId="526"/>
        </pc:sldMkLst>
      </pc:sldChg>
      <pc:sldChg chg="del">
        <pc:chgData name="Amalia Spiliakou" userId="f4bd6b91a0b5818a" providerId="LiveId" clId="{D2D61B59-3E34-4B9B-AFD2-177BB339858B}" dt="2019-07-13T16:40:31.175" v="1070" actId="2696"/>
        <pc:sldMkLst>
          <pc:docMk/>
          <pc:sldMk cId="0" sldId="528"/>
        </pc:sldMkLst>
      </pc:sldChg>
      <pc:sldChg chg="del">
        <pc:chgData name="Amalia Spiliakou" userId="f4bd6b91a0b5818a" providerId="LiveId" clId="{D2D61B59-3E34-4B9B-AFD2-177BB339858B}" dt="2019-07-13T16:40:36.361" v="1073" actId="2696"/>
        <pc:sldMkLst>
          <pc:docMk/>
          <pc:sldMk cId="0" sldId="529"/>
        </pc:sldMkLst>
      </pc:sldChg>
      <pc:sldChg chg="del">
        <pc:chgData name="Amalia Spiliakou" userId="f4bd6b91a0b5818a" providerId="LiveId" clId="{D2D61B59-3E34-4B9B-AFD2-177BB339858B}" dt="2019-07-13T16:26:53.722" v="971" actId="2696"/>
        <pc:sldMkLst>
          <pc:docMk/>
          <pc:sldMk cId="0" sldId="530"/>
        </pc:sldMkLst>
      </pc:sldChg>
      <pc:sldChg chg="del">
        <pc:chgData name="Amalia Spiliakou" userId="f4bd6b91a0b5818a" providerId="LiveId" clId="{D2D61B59-3E34-4B9B-AFD2-177BB339858B}" dt="2019-07-13T16:26:50.012" v="970" actId="2696"/>
        <pc:sldMkLst>
          <pc:docMk/>
          <pc:sldMk cId="0" sldId="531"/>
        </pc:sldMkLst>
      </pc:sldChg>
      <pc:sldChg chg="addSp delSp modSp mod ord setBg">
        <pc:chgData name="Amalia Spiliakou" userId="f4bd6b91a0b5818a" providerId="LiveId" clId="{D2D61B59-3E34-4B9B-AFD2-177BB339858B}" dt="2019-07-13T16:54:29.002" v="1322" actId="26606"/>
        <pc:sldMkLst>
          <pc:docMk/>
          <pc:sldMk cId="0" sldId="532"/>
        </pc:sldMkLst>
        <pc:spChg chg="add">
          <ac:chgData name="Amalia Spiliakou" userId="f4bd6b91a0b5818a" providerId="LiveId" clId="{D2D61B59-3E34-4B9B-AFD2-177BB339858B}" dt="2019-07-13T16:54:29.002" v="1322" actId="26606"/>
          <ac:spMkLst>
            <pc:docMk/>
            <pc:sldMk cId="0" sldId="532"/>
            <ac:spMk id="71" creationId="{53BB5D57-6178-4F62-B472-0312F6D95A85}"/>
          </ac:spMkLst>
        </pc:spChg>
        <pc:spChg chg="add">
          <ac:chgData name="Amalia Spiliakou" userId="f4bd6b91a0b5818a" providerId="LiveId" clId="{D2D61B59-3E34-4B9B-AFD2-177BB339858B}" dt="2019-07-13T16:54:29.002" v="1322" actId="26606"/>
          <ac:spMkLst>
            <pc:docMk/>
            <pc:sldMk cId="0" sldId="532"/>
            <ac:spMk id="73" creationId="{4C61BD32-7542-4D52-BA5A-3ADE869BF8AC}"/>
          </ac:spMkLst>
        </pc:spChg>
        <pc:picChg chg="add mod">
          <ac:chgData name="Amalia Spiliakou" userId="f4bd6b91a0b5818a" providerId="LiveId" clId="{D2D61B59-3E34-4B9B-AFD2-177BB339858B}" dt="2019-07-13T16:54:29.002" v="1322" actId="26606"/>
          <ac:picMkLst>
            <pc:docMk/>
            <pc:sldMk cId="0" sldId="532"/>
            <ac:picMk id="10242" creationId="{DEB9BBD3-A3F9-430E-B21C-7E8DE2B89F4F}"/>
          </ac:picMkLst>
        </pc:picChg>
        <pc:picChg chg="del">
          <ac:chgData name="Amalia Spiliakou" userId="f4bd6b91a0b5818a" providerId="LiveId" clId="{D2D61B59-3E34-4B9B-AFD2-177BB339858B}" dt="2019-07-13T16:51:42.758" v="1308" actId="478"/>
          <ac:picMkLst>
            <pc:docMk/>
            <pc:sldMk cId="0" sldId="532"/>
            <ac:picMk id="101378" creationId="{E1475316-0015-440D-850B-B93E4EE2CACA}"/>
          </ac:picMkLst>
        </pc:picChg>
      </pc:sldChg>
      <pc:sldChg chg="del">
        <pc:chgData name="Amalia Spiliakou" userId="f4bd6b91a0b5818a" providerId="LiveId" clId="{D2D61B59-3E34-4B9B-AFD2-177BB339858B}" dt="2019-07-13T16:54:42.625" v="1323" actId="2696"/>
        <pc:sldMkLst>
          <pc:docMk/>
          <pc:sldMk cId="0" sldId="535"/>
        </pc:sldMkLst>
      </pc:sldChg>
      <pc:sldChg chg="del">
        <pc:chgData name="Amalia Spiliakou" userId="f4bd6b91a0b5818a" providerId="LiveId" clId="{D2D61B59-3E34-4B9B-AFD2-177BB339858B}" dt="2019-07-13T07:29:03.362" v="107" actId="2696"/>
        <pc:sldMkLst>
          <pc:docMk/>
          <pc:sldMk cId="0" sldId="561"/>
        </pc:sldMkLst>
      </pc:sldChg>
      <pc:sldChg chg="addSp delSp modSp add mod setBg">
        <pc:chgData name="Amalia Spiliakou" userId="f4bd6b91a0b5818a" providerId="LiveId" clId="{D2D61B59-3E34-4B9B-AFD2-177BB339858B}" dt="2019-07-13T07:12:31.462" v="3" actId="26606"/>
        <pc:sldMkLst>
          <pc:docMk/>
          <pc:sldMk cId="5521228" sldId="565"/>
        </pc:sldMkLst>
        <pc:spChg chg="del">
          <ac:chgData name="Amalia Spiliakou" userId="f4bd6b91a0b5818a" providerId="LiveId" clId="{D2D61B59-3E34-4B9B-AFD2-177BB339858B}" dt="2019-07-13T07:12:25.353" v="1"/>
          <ac:spMkLst>
            <pc:docMk/>
            <pc:sldMk cId="5521228" sldId="565"/>
            <ac:spMk id="2" creationId="{B05B3806-DCD5-4EBA-B349-E0A8B4548C1F}"/>
          </ac:spMkLst>
        </pc:spChg>
        <pc:spChg chg="del">
          <ac:chgData name="Amalia Spiliakou" userId="f4bd6b91a0b5818a" providerId="LiveId" clId="{D2D61B59-3E34-4B9B-AFD2-177BB339858B}" dt="2019-07-13T07:12:25.353" v="1"/>
          <ac:spMkLst>
            <pc:docMk/>
            <pc:sldMk cId="5521228" sldId="565"/>
            <ac:spMk id="3" creationId="{4BD3FD29-D802-4265-BF0D-A23E5E574153}"/>
          </ac:spMkLst>
        </pc:spChg>
        <pc:picChg chg="add mod">
          <ac:chgData name="Amalia Spiliakou" userId="f4bd6b91a0b5818a" providerId="LiveId" clId="{D2D61B59-3E34-4B9B-AFD2-177BB339858B}" dt="2019-07-13T07:12:31.462" v="3" actId="26606"/>
          <ac:picMkLst>
            <pc:docMk/>
            <pc:sldMk cId="5521228" sldId="565"/>
            <ac:picMk id="24578" creationId="{8E66649B-C34A-4475-ADA2-6FC46C105C79}"/>
          </ac:picMkLst>
        </pc:picChg>
      </pc:sldChg>
      <pc:sldChg chg="addSp modSp add">
        <pc:chgData name="Amalia Spiliakou" userId="f4bd6b91a0b5818a" providerId="LiveId" clId="{D2D61B59-3E34-4B9B-AFD2-177BB339858B}" dt="2019-07-13T17:05:35.634" v="1371" actId="20577"/>
        <pc:sldMkLst>
          <pc:docMk/>
          <pc:sldMk cId="3453627751" sldId="566"/>
        </pc:sldMkLst>
        <pc:spChg chg="add mod">
          <ac:chgData name="Amalia Spiliakou" userId="f4bd6b91a0b5818a" providerId="LiveId" clId="{D2D61B59-3E34-4B9B-AFD2-177BB339858B}" dt="2019-07-13T17:05:35.634" v="1371" actId="20577"/>
          <ac:spMkLst>
            <pc:docMk/>
            <pc:sldMk cId="3453627751" sldId="566"/>
            <ac:spMk id="2" creationId="{C79E0425-DD5C-42CD-B63E-D13F0F56B53C}"/>
          </ac:spMkLst>
        </pc:spChg>
      </pc:sldChg>
      <pc:sldChg chg="addSp modSp add">
        <pc:chgData name="Amalia Spiliakou" userId="f4bd6b91a0b5818a" providerId="LiveId" clId="{D2D61B59-3E34-4B9B-AFD2-177BB339858B}" dt="2019-07-13T15:11:24.900" v="169" actId="1076"/>
        <pc:sldMkLst>
          <pc:docMk/>
          <pc:sldMk cId="709965763" sldId="567"/>
        </pc:sldMkLst>
        <pc:picChg chg="add mod">
          <ac:chgData name="Amalia Spiliakou" userId="f4bd6b91a0b5818a" providerId="LiveId" clId="{D2D61B59-3E34-4B9B-AFD2-177BB339858B}" dt="2019-07-13T07:20:47.774" v="95" actId="14100"/>
          <ac:picMkLst>
            <pc:docMk/>
            <pc:sldMk cId="709965763" sldId="567"/>
            <ac:picMk id="25602" creationId="{DFACECEF-E1B9-42E8-8E86-7D1D69725E77}"/>
          </ac:picMkLst>
        </pc:picChg>
        <pc:picChg chg="add mod">
          <ac:chgData name="Amalia Spiliakou" userId="f4bd6b91a0b5818a" providerId="LiveId" clId="{D2D61B59-3E34-4B9B-AFD2-177BB339858B}" dt="2019-07-13T07:20:37.882" v="93" actId="1076"/>
          <ac:picMkLst>
            <pc:docMk/>
            <pc:sldMk cId="709965763" sldId="567"/>
            <ac:picMk id="25604" creationId="{75E8D916-DB4C-4338-B31A-C768735DA519}"/>
          </ac:picMkLst>
        </pc:picChg>
        <pc:picChg chg="add mod">
          <ac:chgData name="Amalia Spiliakou" userId="f4bd6b91a0b5818a" providerId="LiveId" clId="{D2D61B59-3E34-4B9B-AFD2-177BB339858B}" dt="2019-07-13T07:21:07.316" v="98" actId="14100"/>
          <ac:picMkLst>
            <pc:docMk/>
            <pc:sldMk cId="709965763" sldId="567"/>
            <ac:picMk id="25606" creationId="{7E41900F-2ADE-4F2E-B9C0-037543E3F980}"/>
          </ac:picMkLst>
        </pc:picChg>
        <pc:picChg chg="add mod">
          <ac:chgData name="Amalia Spiliakou" userId="f4bd6b91a0b5818a" providerId="LiveId" clId="{D2D61B59-3E34-4B9B-AFD2-177BB339858B}" dt="2019-07-13T15:11:24.900" v="169" actId="1076"/>
          <ac:picMkLst>
            <pc:docMk/>
            <pc:sldMk cId="709965763" sldId="567"/>
            <ac:picMk id="25608" creationId="{F8077F25-C428-473C-BCE1-71D10FC5D440}"/>
          </ac:picMkLst>
        </pc:picChg>
      </pc:sldChg>
      <pc:sldChg chg="addSp delSp modSp add del mod setBg">
        <pc:chgData name="Amalia Spiliakou" userId="f4bd6b91a0b5818a" providerId="LiveId" clId="{D2D61B59-3E34-4B9B-AFD2-177BB339858B}" dt="2019-07-13T07:33:54.105" v="116" actId="2696"/>
        <pc:sldMkLst>
          <pc:docMk/>
          <pc:sldMk cId="99524368" sldId="568"/>
        </pc:sldMkLst>
        <pc:spChg chg="add">
          <ac:chgData name="Amalia Spiliakou" userId="f4bd6b91a0b5818a" providerId="LiveId" clId="{D2D61B59-3E34-4B9B-AFD2-177BB339858B}" dt="2019-07-13T07:32:09.363" v="114" actId="26606"/>
          <ac:spMkLst>
            <pc:docMk/>
            <pc:sldMk cId="99524368" sldId="568"/>
            <ac:spMk id="71" creationId="{53BB5D57-6178-4F62-B472-0312F6D95A85}"/>
          </ac:spMkLst>
        </pc:spChg>
        <pc:spChg chg="add">
          <ac:chgData name="Amalia Spiliakou" userId="f4bd6b91a0b5818a" providerId="LiveId" clId="{D2D61B59-3E34-4B9B-AFD2-177BB339858B}" dt="2019-07-13T07:32:09.363" v="114" actId="26606"/>
          <ac:spMkLst>
            <pc:docMk/>
            <pc:sldMk cId="99524368" sldId="568"/>
            <ac:spMk id="73" creationId="{4C61BD32-7542-4D52-BA5A-3ADE869BF8AC}"/>
          </ac:spMkLst>
        </pc:spChg>
        <pc:picChg chg="add del mod">
          <ac:chgData name="Amalia Spiliakou" userId="f4bd6b91a0b5818a" providerId="LiveId" clId="{D2D61B59-3E34-4B9B-AFD2-177BB339858B}" dt="2019-07-13T07:33:09.816" v="115" actId="478"/>
          <ac:picMkLst>
            <pc:docMk/>
            <pc:sldMk cId="99524368" sldId="568"/>
            <ac:picMk id="27650" creationId="{357B8663-76FC-491B-98EB-BDF08C069E8C}"/>
          </ac:picMkLst>
        </pc:picChg>
      </pc:sldChg>
      <pc:sldChg chg="addSp modSp add ord setBg">
        <pc:chgData name="Amalia Spiliakou" userId="f4bd6b91a0b5818a" providerId="LiveId" clId="{D2D61B59-3E34-4B9B-AFD2-177BB339858B}" dt="2019-07-13T07:37:28.273" v="159"/>
        <pc:sldMkLst>
          <pc:docMk/>
          <pc:sldMk cId="1196730608" sldId="568"/>
        </pc:sldMkLst>
        <pc:spChg chg="add mod">
          <ac:chgData name="Amalia Spiliakou" userId="f4bd6b91a0b5818a" providerId="LiveId" clId="{D2D61B59-3E34-4B9B-AFD2-177BB339858B}" dt="2019-07-13T07:36:51.102" v="157" actId="20577"/>
          <ac:spMkLst>
            <pc:docMk/>
            <pc:sldMk cId="1196730608" sldId="568"/>
            <ac:spMk id="2" creationId="{8DBB34AE-C391-4274-A8F4-371C0F37F292}"/>
          </ac:spMkLst>
        </pc:spChg>
        <pc:picChg chg="add mod">
          <ac:chgData name="Amalia Spiliakou" userId="f4bd6b91a0b5818a" providerId="LiveId" clId="{D2D61B59-3E34-4B9B-AFD2-177BB339858B}" dt="2019-07-13T07:36:46.797" v="153" actId="1076"/>
          <ac:picMkLst>
            <pc:docMk/>
            <pc:sldMk cId="1196730608" sldId="568"/>
            <ac:picMk id="2050" creationId="{07C3E564-EDAD-4453-AA2A-17947993C344}"/>
          </ac:picMkLst>
        </pc:picChg>
      </pc:sldChg>
      <pc:sldChg chg="addSp modSp add del">
        <pc:chgData name="Amalia Spiliakou" userId="f4bd6b91a0b5818a" providerId="LiveId" clId="{D2D61B59-3E34-4B9B-AFD2-177BB339858B}" dt="2019-07-13T07:34:53.156" v="125" actId="2696"/>
        <pc:sldMkLst>
          <pc:docMk/>
          <pc:sldMk cId="2218037835" sldId="568"/>
        </pc:sldMkLst>
        <pc:spChg chg="add mod">
          <ac:chgData name="Amalia Spiliakou" userId="f4bd6b91a0b5818a" providerId="LiveId" clId="{D2D61B59-3E34-4B9B-AFD2-177BB339858B}" dt="2019-07-13T07:34:02.896" v="118"/>
          <ac:spMkLst>
            <pc:docMk/>
            <pc:sldMk cId="2218037835" sldId="568"/>
            <ac:spMk id="2" creationId="{DAEF72BB-781F-4B48-812A-3C99C7DA7297}"/>
          </ac:spMkLst>
        </pc:spChg>
      </pc:sldChg>
      <pc:sldChg chg="addSp delSp modSp add del mod setBg">
        <pc:chgData name="Amalia Spiliakou" userId="f4bd6b91a0b5818a" providerId="LiveId" clId="{D2D61B59-3E34-4B9B-AFD2-177BB339858B}" dt="2019-07-13T07:35:32.006" v="134" actId="2696"/>
        <pc:sldMkLst>
          <pc:docMk/>
          <pc:sldMk cId="3101754249" sldId="568"/>
        </pc:sldMkLst>
        <pc:spChg chg="add mod ord">
          <ac:chgData name="Amalia Spiliakou" userId="f4bd6b91a0b5818a" providerId="LiveId" clId="{D2D61B59-3E34-4B9B-AFD2-177BB339858B}" dt="2019-07-13T07:35:18.728" v="132" actId="26606"/>
          <ac:spMkLst>
            <pc:docMk/>
            <pc:sldMk cId="3101754249" sldId="568"/>
            <ac:spMk id="2" creationId="{564BBB05-D95A-4794-A687-0972EFFBF6B3}"/>
          </ac:spMkLst>
        </pc:spChg>
        <pc:spChg chg="add">
          <ac:chgData name="Amalia Spiliakou" userId="f4bd6b91a0b5818a" providerId="LiveId" clId="{D2D61B59-3E34-4B9B-AFD2-177BB339858B}" dt="2019-07-13T07:35:18.728" v="132" actId="26606"/>
          <ac:spMkLst>
            <pc:docMk/>
            <pc:sldMk cId="3101754249" sldId="568"/>
            <ac:spMk id="71" creationId="{37C89E4B-3C9F-44B9-8B86-D9E3D112D8EC}"/>
          </ac:spMkLst>
        </pc:spChg>
        <pc:picChg chg="add del mod">
          <ac:chgData name="Amalia Spiliakou" userId="f4bd6b91a0b5818a" providerId="LiveId" clId="{D2D61B59-3E34-4B9B-AFD2-177BB339858B}" dt="2019-07-13T07:35:28.183" v="133" actId="478"/>
          <ac:picMkLst>
            <pc:docMk/>
            <pc:sldMk cId="3101754249" sldId="568"/>
            <ac:picMk id="1026" creationId="{D1C76101-0AF5-47F1-B614-B24E3930CDFD}"/>
          </ac:picMkLst>
        </pc:picChg>
        <pc:cxnChg chg="add">
          <ac:chgData name="Amalia Spiliakou" userId="f4bd6b91a0b5818a" providerId="LiveId" clId="{D2D61B59-3E34-4B9B-AFD2-177BB339858B}" dt="2019-07-13T07:35:18.728" v="132" actId="26606"/>
          <ac:cxnSpMkLst>
            <pc:docMk/>
            <pc:sldMk cId="3101754249" sldId="568"/>
            <ac:cxnSpMk id="73" creationId="{AA2EAA10-076F-46BD-8F0F-B9A2FB77A85C}"/>
          </ac:cxnSpMkLst>
        </pc:cxnChg>
        <pc:cxnChg chg="add">
          <ac:chgData name="Amalia Spiliakou" userId="f4bd6b91a0b5818a" providerId="LiveId" clId="{D2D61B59-3E34-4B9B-AFD2-177BB339858B}" dt="2019-07-13T07:35:18.728" v="132" actId="26606"/>
          <ac:cxnSpMkLst>
            <pc:docMk/>
            <pc:sldMk cId="3101754249" sldId="568"/>
            <ac:cxnSpMk id="75" creationId="{D891E407-403B-4764-86C9-33A56D3BCAA3}"/>
          </ac:cxnSpMkLst>
        </pc:cxnChg>
      </pc:sldChg>
      <pc:sldChg chg="addSp modSp add del mod setBg">
        <pc:chgData name="Amalia Spiliakou" userId="f4bd6b91a0b5818a" providerId="LiveId" clId="{D2D61B59-3E34-4B9B-AFD2-177BB339858B}" dt="2019-07-13T07:28:55.575" v="105" actId="2696"/>
        <pc:sldMkLst>
          <pc:docMk/>
          <pc:sldMk cId="3892773792" sldId="568"/>
        </pc:sldMkLst>
        <pc:picChg chg="add mod">
          <ac:chgData name="Amalia Spiliakou" userId="f4bd6b91a0b5818a" providerId="LiveId" clId="{D2D61B59-3E34-4B9B-AFD2-177BB339858B}" dt="2019-07-13T07:20:18.902" v="92" actId="26606"/>
          <ac:picMkLst>
            <pc:docMk/>
            <pc:sldMk cId="3892773792" sldId="568"/>
            <ac:picMk id="26626" creationId="{0EF9940E-F66B-499B-9FAC-15735266A45A}"/>
          </ac:picMkLst>
        </pc:picChg>
      </pc:sldChg>
      <pc:sldChg chg="addSp delSp modSp add mod setBg">
        <pc:chgData name="Amalia Spiliakou" userId="f4bd6b91a0b5818a" providerId="LiveId" clId="{D2D61B59-3E34-4B9B-AFD2-177BB339858B}" dt="2019-07-13T15:35:17.298" v="316" actId="1076"/>
        <pc:sldMkLst>
          <pc:docMk/>
          <pc:sldMk cId="1833066731" sldId="569"/>
        </pc:sldMkLst>
        <pc:spChg chg="mod ord">
          <ac:chgData name="Amalia Spiliakou" userId="f4bd6b91a0b5818a" providerId="LiveId" clId="{D2D61B59-3E34-4B9B-AFD2-177BB339858B}" dt="2019-07-13T15:35:09.107" v="315" actId="27636"/>
          <ac:spMkLst>
            <pc:docMk/>
            <pc:sldMk cId="1833066731" sldId="569"/>
            <ac:spMk id="2" creationId="{C77EFE62-7F61-45B2-8C26-A9D56BD6CBCC}"/>
          </ac:spMkLst>
        </pc:spChg>
        <pc:spChg chg="add del">
          <ac:chgData name="Amalia Spiliakou" userId="f4bd6b91a0b5818a" providerId="LiveId" clId="{D2D61B59-3E34-4B9B-AFD2-177BB339858B}" dt="2019-07-13T15:28:39.487" v="275" actId="26606"/>
          <ac:spMkLst>
            <pc:docMk/>
            <pc:sldMk cId="1833066731" sldId="569"/>
            <ac:spMk id="8" creationId="{0BC9EFE1-D8CB-4668-9980-DB108327A794}"/>
          </ac:spMkLst>
        </pc:spChg>
        <pc:spChg chg="add del">
          <ac:chgData name="Amalia Spiliakou" userId="f4bd6b91a0b5818a" providerId="LiveId" clId="{D2D61B59-3E34-4B9B-AFD2-177BB339858B}" dt="2019-07-13T15:28:39.487" v="275" actId="26606"/>
          <ac:spMkLst>
            <pc:docMk/>
            <pc:sldMk cId="1833066731" sldId="569"/>
            <ac:spMk id="12" creationId="{77DA6D33-2D62-458C-BF5D-DBF612FD557E}"/>
          </ac:spMkLst>
        </pc:spChg>
        <pc:spChg chg="add">
          <ac:chgData name="Amalia Spiliakou" userId="f4bd6b91a0b5818a" providerId="LiveId" clId="{D2D61B59-3E34-4B9B-AFD2-177BB339858B}" dt="2019-07-13T15:28:39.487" v="275" actId="26606"/>
          <ac:spMkLst>
            <pc:docMk/>
            <pc:sldMk cId="1833066731" sldId="569"/>
            <ac:spMk id="17" creationId="{16C5FA50-8D52-4617-AF91-5C7B1C8352F1}"/>
          </ac:spMkLst>
        </pc:spChg>
        <pc:spChg chg="add">
          <ac:chgData name="Amalia Spiliakou" userId="f4bd6b91a0b5818a" providerId="LiveId" clId="{D2D61B59-3E34-4B9B-AFD2-177BB339858B}" dt="2019-07-13T15:28:39.487" v="275" actId="26606"/>
          <ac:spMkLst>
            <pc:docMk/>
            <pc:sldMk cId="1833066731" sldId="569"/>
            <ac:spMk id="19" creationId="{E223798C-12AD-4B0C-A50C-D676347D67CF}"/>
          </ac:spMkLst>
        </pc:spChg>
        <pc:picChg chg="add mod ord">
          <ac:chgData name="Amalia Spiliakou" userId="f4bd6b91a0b5818a" providerId="LiveId" clId="{D2D61B59-3E34-4B9B-AFD2-177BB339858B}" dt="2019-07-13T15:33:22.465" v="287" actId="1076"/>
          <ac:picMkLst>
            <pc:docMk/>
            <pc:sldMk cId="1833066731" sldId="569"/>
            <ac:picMk id="3" creationId="{A117735D-A107-4515-9EC1-D45D59A710EA}"/>
          </ac:picMkLst>
        </pc:picChg>
        <pc:picChg chg="add del">
          <ac:chgData name="Amalia Spiliakou" userId="f4bd6b91a0b5818a" providerId="LiveId" clId="{D2D61B59-3E34-4B9B-AFD2-177BB339858B}" dt="2019-07-13T15:28:39.487" v="275" actId="26606"/>
          <ac:picMkLst>
            <pc:docMk/>
            <pc:sldMk cId="1833066731" sldId="569"/>
            <ac:picMk id="10" creationId="{7CBAE1BD-B8E4-4029-8AA2-C77E4FED9864}"/>
          </ac:picMkLst>
        </pc:picChg>
        <pc:picChg chg="add mod">
          <ac:chgData name="Amalia Spiliakou" userId="f4bd6b91a0b5818a" providerId="LiveId" clId="{D2D61B59-3E34-4B9B-AFD2-177BB339858B}" dt="2019-07-13T15:35:17.298" v="316" actId="1076"/>
          <ac:picMkLst>
            <pc:docMk/>
            <pc:sldMk cId="1833066731" sldId="569"/>
            <ac:picMk id="1026" creationId="{CD7F6235-94C7-4C23-AB99-EA714D7E53CA}"/>
          </ac:picMkLst>
        </pc:picChg>
      </pc:sldChg>
      <pc:sldChg chg="delSp add del setBg delDesignElem">
        <pc:chgData name="Amalia Spiliakou" userId="f4bd6b91a0b5818a" providerId="LiveId" clId="{D2D61B59-3E34-4B9B-AFD2-177BB339858B}" dt="2019-07-13T07:34:54.876" v="127" actId="2696"/>
        <pc:sldMkLst>
          <pc:docMk/>
          <pc:sldMk cId="2353348065" sldId="569"/>
        </pc:sldMkLst>
        <pc:spChg chg="del">
          <ac:chgData name="Amalia Spiliakou" userId="f4bd6b91a0b5818a" providerId="LiveId" clId="{D2D61B59-3E34-4B9B-AFD2-177BB339858B}" dt="2019-07-13T07:34:05.535" v="120"/>
          <ac:spMkLst>
            <pc:docMk/>
            <pc:sldMk cId="2353348065" sldId="569"/>
            <ac:spMk id="71" creationId="{53BB5D57-6178-4F62-B472-0312F6D95A85}"/>
          </ac:spMkLst>
        </pc:spChg>
        <pc:spChg chg="del">
          <ac:chgData name="Amalia Spiliakou" userId="f4bd6b91a0b5818a" providerId="LiveId" clId="{D2D61B59-3E34-4B9B-AFD2-177BB339858B}" dt="2019-07-13T07:34:05.535" v="120"/>
          <ac:spMkLst>
            <pc:docMk/>
            <pc:sldMk cId="2353348065" sldId="569"/>
            <ac:spMk id="73" creationId="{4C61BD32-7542-4D52-BA5A-3ADE869BF8AC}"/>
          </ac:spMkLst>
        </pc:spChg>
      </pc:sldChg>
      <pc:sldChg chg="delSp add del setBg delDesignElem">
        <pc:chgData name="Amalia Spiliakou" userId="f4bd6b91a0b5818a" providerId="LiveId" clId="{D2D61B59-3E34-4B9B-AFD2-177BB339858B}" dt="2019-07-13T07:34:55.912" v="128" actId="2696"/>
        <pc:sldMkLst>
          <pc:docMk/>
          <pc:sldMk cId="205678693" sldId="570"/>
        </pc:sldMkLst>
        <pc:spChg chg="del">
          <ac:chgData name="Amalia Spiliakou" userId="f4bd6b91a0b5818a" providerId="LiveId" clId="{D2D61B59-3E34-4B9B-AFD2-177BB339858B}" dt="2019-07-13T07:34:10.927" v="122"/>
          <ac:spMkLst>
            <pc:docMk/>
            <pc:sldMk cId="205678693" sldId="570"/>
            <ac:spMk id="71" creationId="{53BB5D57-6178-4F62-B472-0312F6D95A85}"/>
          </ac:spMkLst>
        </pc:spChg>
        <pc:spChg chg="del">
          <ac:chgData name="Amalia Spiliakou" userId="f4bd6b91a0b5818a" providerId="LiveId" clId="{D2D61B59-3E34-4B9B-AFD2-177BB339858B}" dt="2019-07-13T07:34:10.927" v="122"/>
          <ac:spMkLst>
            <pc:docMk/>
            <pc:sldMk cId="205678693" sldId="570"/>
            <ac:spMk id="73" creationId="{4C61BD32-7542-4D52-BA5A-3ADE869BF8AC}"/>
          </ac:spMkLst>
        </pc:spChg>
      </pc:sldChg>
      <pc:sldChg chg="addSp modSp add setBg">
        <pc:chgData name="Amalia Spiliakou" userId="f4bd6b91a0b5818a" providerId="LiveId" clId="{D2D61B59-3E34-4B9B-AFD2-177BB339858B}" dt="2019-07-13T15:48:24.831" v="499"/>
        <pc:sldMkLst>
          <pc:docMk/>
          <pc:sldMk cId="2520820013" sldId="570"/>
        </pc:sldMkLst>
        <pc:spChg chg="mod">
          <ac:chgData name="Amalia Spiliakou" userId="f4bd6b91a0b5818a" providerId="LiveId" clId="{D2D61B59-3E34-4B9B-AFD2-177BB339858B}" dt="2019-07-13T15:48:09.222" v="498" actId="20577"/>
          <ac:spMkLst>
            <pc:docMk/>
            <pc:sldMk cId="2520820013" sldId="570"/>
            <ac:spMk id="2" creationId="{0E9E2CE2-E6D9-43E7-A9B4-6670C87C647C}"/>
          </ac:spMkLst>
        </pc:spChg>
        <pc:picChg chg="add mod">
          <ac:chgData name="Amalia Spiliakou" userId="f4bd6b91a0b5818a" providerId="LiveId" clId="{D2D61B59-3E34-4B9B-AFD2-177BB339858B}" dt="2019-07-13T15:43:57.641" v="334" actId="1076"/>
          <ac:picMkLst>
            <pc:docMk/>
            <pc:sldMk cId="2520820013" sldId="570"/>
            <ac:picMk id="2050" creationId="{D330C005-657F-4CC6-A4F9-CDFA1FCB309E}"/>
          </ac:picMkLst>
        </pc:picChg>
      </pc:sldChg>
      <pc:sldChg chg="addSp modSp add del">
        <pc:chgData name="Amalia Spiliakou" userId="f4bd6b91a0b5818a" providerId="LiveId" clId="{D2D61B59-3E34-4B9B-AFD2-177BB339858B}" dt="2019-07-13T16:06:11.680" v="902" actId="2696"/>
        <pc:sldMkLst>
          <pc:docMk/>
          <pc:sldMk cId="2307982358" sldId="571"/>
        </pc:sldMkLst>
        <pc:spChg chg="mod">
          <ac:chgData name="Amalia Spiliakou" userId="f4bd6b91a0b5818a" providerId="LiveId" clId="{D2D61B59-3E34-4B9B-AFD2-177BB339858B}" dt="2019-07-13T15:51:31.938" v="540" actId="20577"/>
          <ac:spMkLst>
            <pc:docMk/>
            <pc:sldMk cId="2307982358" sldId="571"/>
            <ac:spMk id="2" creationId="{37BDD6E6-A423-41DF-8FCB-1FF8B2847B4B}"/>
          </ac:spMkLst>
        </pc:spChg>
        <pc:picChg chg="add mod">
          <ac:chgData name="Amalia Spiliakou" userId="f4bd6b91a0b5818a" providerId="LiveId" clId="{D2D61B59-3E34-4B9B-AFD2-177BB339858B}" dt="2019-07-13T16:01:56.871" v="812" actId="1076"/>
          <ac:picMkLst>
            <pc:docMk/>
            <pc:sldMk cId="2307982358" sldId="571"/>
            <ac:picMk id="3074" creationId="{8ACA9419-4735-4E39-8931-E7BFEFA0E0E4}"/>
          </ac:picMkLst>
        </pc:picChg>
      </pc:sldChg>
      <pc:sldChg chg="delSp add del setBg delDesignElem">
        <pc:chgData name="Amalia Spiliakou" userId="f4bd6b91a0b5818a" providerId="LiveId" clId="{D2D61B59-3E34-4B9B-AFD2-177BB339858B}" dt="2019-07-13T07:34:54.143" v="126" actId="2696"/>
        <pc:sldMkLst>
          <pc:docMk/>
          <pc:sldMk cId="3552817235" sldId="571"/>
        </pc:sldMkLst>
        <pc:spChg chg="del">
          <ac:chgData name="Amalia Spiliakou" userId="f4bd6b91a0b5818a" providerId="LiveId" clId="{D2D61B59-3E34-4B9B-AFD2-177BB339858B}" dt="2019-07-13T07:34:16.765" v="124"/>
          <ac:spMkLst>
            <pc:docMk/>
            <pc:sldMk cId="3552817235" sldId="571"/>
            <ac:spMk id="71" creationId="{53BB5D57-6178-4F62-B472-0312F6D95A85}"/>
          </ac:spMkLst>
        </pc:spChg>
        <pc:spChg chg="del">
          <ac:chgData name="Amalia Spiliakou" userId="f4bd6b91a0b5818a" providerId="LiveId" clId="{D2D61B59-3E34-4B9B-AFD2-177BB339858B}" dt="2019-07-13T07:34:16.765" v="124"/>
          <ac:spMkLst>
            <pc:docMk/>
            <pc:sldMk cId="3552817235" sldId="571"/>
            <ac:spMk id="73" creationId="{4C61BD32-7542-4D52-BA5A-3ADE869BF8AC}"/>
          </ac:spMkLst>
        </pc:spChg>
      </pc:sldChg>
      <pc:sldChg chg="addSp delSp modSp add mod setBg delDesignElem">
        <pc:chgData name="Amalia Spiliakou" userId="f4bd6b91a0b5818a" providerId="LiveId" clId="{D2D61B59-3E34-4B9B-AFD2-177BB339858B}" dt="2019-07-13T16:06:22.722" v="903" actId="20577"/>
        <pc:sldMkLst>
          <pc:docMk/>
          <pc:sldMk cId="3789505311" sldId="572"/>
        </pc:sldMkLst>
        <pc:spChg chg="del mod ord">
          <ac:chgData name="Amalia Spiliakou" userId="f4bd6b91a0b5818a" providerId="LiveId" clId="{D2D61B59-3E34-4B9B-AFD2-177BB339858B}" dt="2019-07-13T15:58:30.700" v="786" actId="478"/>
          <ac:spMkLst>
            <pc:docMk/>
            <pc:sldMk cId="3789505311" sldId="572"/>
            <ac:spMk id="2" creationId="{DC154097-5CD4-4D11-ADD4-D5B98F36E244}"/>
          </ac:spMkLst>
        </pc:spChg>
        <pc:spChg chg="add mod">
          <ac:chgData name="Amalia Spiliakou" userId="f4bd6b91a0b5818a" providerId="LiveId" clId="{D2D61B59-3E34-4B9B-AFD2-177BB339858B}" dt="2019-07-13T16:06:22.722" v="903" actId="20577"/>
          <ac:spMkLst>
            <pc:docMk/>
            <pc:sldMk cId="3789505311" sldId="572"/>
            <ac:spMk id="3" creationId="{9730739E-570C-4406-98E2-96E6A41A6057}"/>
          </ac:spMkLst>
        </pc:spChg>
        <pc:spChg chg="add del">
          <ac:chgData name="Amalia Spiliakou" userId="f4bd6b91a0b5818a" providerId="LiveId" clId="{D2D61B59-3E34-4B9B-AFD2-177BB339858B}" dt="2019-07-13T15:58:35.674" v="788"/>
          <ac:spMkLst>
            <pc:docMk/>
            <pc:sldMk cId="3789505311" sldId="572"/>
            <ac:spMk id="71" creationId="{37C89E4B-3C9F-44B9-8B86-D9E3D112D8EC}"/>
          </ac:spMkLst>
        </pc:spChg>
        <pc:picChg chg="add mod">
          <ac:chgData name="Amalia Spiliakou" userId="f4bd6b91a0b5818a" providerId="LiveId" clId="{D2D61B59-3E34-4B9B-AFD2-177BB339858B}" dt="2019-07-13T15:59:59.971" v="804" actId="1076"/>
          <ac:picMkLst>
            <pc:docMk/>
            <pc:sldMk cId="3789505311" sldId="572"/>
            <ac:picMk id="1026" creationId="{D1331150-1CA6-4735-AD84-4ED9A65270F2}"/>
          </ac:picMkLst>
        </pc:picChg>
        <pc:picChg chg="add del mod">
          <ac:chgData name="Amalia Spiliakou" userId="f4bd6b91a0b5818a" providerId="LiveId" clId="{D2D61B59-3E34-4B9B-AFD2-177BB339858B}" dt="2019-07-13T15:58:21.679" v="784" actId="478"/>
          <ac:picMkLst>
            <pc:docMk/>
            <pc:sldMk cId="3789505311" sldId="572"/>
            <ac:picMk id="4098" creationId="{E344840B-9CE5-4876-B438-2D881D089CD5}"/>
          </ac:picMkLst>
        </pc:picChg>
        <pc:cxnChg chg="add del">
          <ac:chgData name="Amalia Spiliakou" userId="f4bd6b91a0b5818a" providerId="LiveId" clId="{D2D61B59-3E34-4B9B-AFD2-177BB339858B}" dt="2019-07-13T15:58:35.674" v="788"/>
          <ac:cxnSpMkLst>
            <pc:docMk/>
            <pc:sldMk cId="3789505311" sldId="572"/>
            <ac:cxnSpMk id="73" creationId="{AA2EAA10-076F-46BD-8F0F-B9A2FB77A85C}"/>
          </ac:cxnSpMkLst>
        </pc:cxnChg>
        <pc:cxnChg chg="add del">
          <ac:chgData name="Amalia Spiliakou" userId="f4bd6b91a0b5818a" providerId="LiveId" clId="{D2D61B59-3E34-4B9B-AFD2-177BB339858B}" dt="2019-07-13T15:58:35.674" v="788"/>
          <ac:cxnSpMkLst>
            <pc:docMk/>
            <pc:sldMk cId="3789505311" sldId="572"/>
            <ac:cxnSpMk id="75" creationId="{D891E407-403B-4764-86C9-33A56D3BCAA3}"/>
          </ac:cxnSpMkLst>
        </pc:cxnChg>
      </pc:sldChg>
      <pc:sldChg chg="addSp modSp add setBg">
        <pc:chgData name="Amalia Spiliakou" userId="f4bd6b91a0b5818a" providerId="LiveId" clId="{D2D61B59-3E34-4B9B-AFD2-177BB339858B}" dt="2019-07-13T16:06:02.130" v="901" actId="20577"/>
        <pc:sldMkLst>
          <pc:docMk/>
          <pc:sldMk cId="2145795007" sldId="573"/>
        </pc:sldMkLst>
        <pc:spChg chg="mod">
          <ac:chgData name="Amalia Spiliakou" userId="f4bd6b91a0b5818a" providerId="LiveId" clId="{D2D61B59-3E34-4B9B-AFD2-177BB339858B}" dt="2019-07-13T16:06:02.130" v="901" actId="20577"/>
          <ac:spMkLst>
            <pc:docMk/>
            <pc:sldMk cId="2145795007" sldId="573"/>
            <ac:spMk id="2" creationId="{7B0F8994-2FB4-4287-AF0C-ADC3BA361161}"/>
          </ac:spMkLst>
        </pc:spChg>
        <pc:picChg chg="add mod">
          <ac:chgData name="Amalia Spiliakou" userId="f4bd6b91a0b5818a" providerId="LiveId" clId="{D2D61B59-3E34-4B9B-AFD2-177BB339858B}" dt="2019-07-13T16:04:07.814" v="828" actId="1076"/>
          <ac:picMkLst>
            <pc:docMk/>
            <pc:sldMk cId="2145795007" sldId="573"/>
            <ac:picMk id="2050" creationId="{C953BABE-FF6D-469B-94AC-439D55CFCA14}"/>
          </ac:picMkLst>
        </pc:picChg>
      </pc:sldChg>
      <pc:sldChg chg="addSp modSp add setBg">
        <pc:chgData name="Amalia Spiliakou" userId="f4bd6b91a0b5818a" providerId="LiveId" clId="{D2D61B59-3E34-4B9B-AFD2-177BB339858B}" dt="2019-07-13T16:35:49.188" v="1050" actId="255"/>
        <pc:sldMkLst>
          <pc:docMk/>
          <pc:sldMk cId="50640183" sldId="574"/>
        </pc:sldMkLst>
        <pc:spChg chg="mod">
          <ac:chgData name="Amalia Spiliakou" userId="f4bd6b91a0b5818a" providerId="LiveId" clId="{D2D61B59-3E34-4B9B-AFD2-177BB339858B}" dt="2019-07-13T16:35:49.188" v="1050" actId="255"/>
          <ac:spMkLst>
            <pc:docMk/>
            <pc:sldMk cId="50640183" sldId="574"/>
            <ac:spMk id="2" creationId="{A88128CA-A625-473E-9587-75555D25A2D1}"/>
          </ac:spMkLst>
        </pc:spChg>
        <pc:picChg chg="add mod">
          <ac:chgData name="Amalia Spiliakou" userId="f4bd6b91a0b5818a" providerId="LiveId" clId="{D2D61B59-3E34-4B9B-AFD2-177BB339858B}" dt="2019-07-13T16:28:51.001" v="1005" actId="1076"/>
          <ac:picMkLst>
            <pc:docMk/>
            <pc:sldMk cId="50640183" sldId="574"/>
            <ac:picMk id="3074" creationId="{D6EA4042-1784-43B8-BED8-10466EB1194F}"/>
          </ac:picMkLst>
        </pc:picChg>
      </pc:sldChg>
      <pc:sldChg chg="addSp delSp modSp add mod setBg">
        <pc:chgData name="Amalia Spiliakou" userId="f4bd6b91a0b5818a" providerId="LiveId" clId="{D2D61B59-3E34-4B9B-AFD2-177BB339858B}" dt="2019-07-13T16:35:15.050" v="1047" actId="14100"/>
        <pc:sldMkLst>
          <pc:docMk/>
          <pc:sldMk cId="906989173" sldId="575"/>
        </pc:sldMkLst>
        <pc:spChg chg="mod ord">
          <ac:chgData name="Amalia Spiliakou" userId="f4bd6b91a0b5818a" providerId="LiveId" clId="{D2D61B59-3E34-4B9B-AFD2-177BB339858B}" dt="2019-07-13T16:35:15.050" v="1047" actId="14100"/>
          <ac:spMkLst>
            <pc:docMk/>
            <pc:sldMk cId="906989173" sldId="575"/>
            <ac:spMk id="2" creationId="{2C1D9680-CFF1-482C-AEEB-211B33DE9006}"/>
          </ac:spMkLst>
        </pc:spChg>
        <pc:spChg chg="add del">
          <ac:chgData name="Amalia Spiliakou" userId="f4bd6b91a0b5818a" providerId="LiveId" clId="{D2D61B59-3E34-4B9B-AFD2-177BB339858B}" dt="2019-07-13T16:32:28.643" v="1008" actId="478"/>
          <ac:spMkLst>
            <pc:docMk/>
            <pc:sldMk cId="906989173" sldId="575"/>
            <ac:spMk id="3" creationId="{C6310F81-CCD7-45D2-AE4E-F4A33DCCA144}"/>
          </ac:spMkLst>
        </pc:spChg>
        <pc:spChg chg="add">
          <ac:chgData name="Amalia Spiliakou" userId="f4bd6b91a0b5818a" providerId="LiveId" clId="{D2D61B59-3E34-4B9B-AFD2-177BB339858B}" dt="2019-07-13T16:34:35.900" v="1040" actId="26606"/>
          <ac:spMkLst>
            <pc:docMk/>
            <pc:sldMk cId="906989173" sldId="575"/>
            <ac:spMk id="71" creationId="{37C89E4B-3C9F-44B9-8B86-D9E3D112D8EC}"/>
          </ac:spMkLst>
        </pc:spChg>
        <pc:picChg chg="add mod">
          <ac:chgData name="Amalia Spiliakou" userId="f4bd6b91a0b5818a" providerId="LiveId" clId="{D2D61B59-3E34-4B9B-AFD2-177BB339858B}" dt="2019-07-13T16:34:35.900" v="1040" actId="26606"/>
          <ac:picMkLst>
            <pc:docMk/>
            <pc:sldMk cId="906989173" sldId="575"/>
            <ac:picMk id="4098" creationId="{513C4B95-2AB3-47DD-AACC-A3757373F39C}"/>
          </ac:picMkLst>
        </pc:picChg>
        <pc:cxnChg chg="add">
          <ac:chgData name="Amalia Spiliakou" userId="f4bd6b91a0b5818a" providerId="LiveId" clId="{D2D61B59-3E34-4B9B-AFD2-177BB339858B}" dt="2019-07-13T16:34:35.900" v="1040" actId="26606"/>
          <ac:cxnSpMkLst>
            <pc:docMk/>
            <pc:sldMk cId="906989173" sldId="575"/>
            <ac:cxnSpMk id="73" creationId="{AA2EAA10-076F-46BD-8F0F-B9A2FB77A85C}"/>
          </ac:cxnSpMkLst>
        </pc:cxnChg>
        <pc:cxnChg chg="add">
          <ac:chgData name="Amalia Spiliakou" userId="f4bd6b91a0b5818a" providerId="LiveId" clId="{D2D61B59-3E34-4B9B-AFD2-177BB339858B}" dt="2019-07-13T16:34:35.900" v="1040" actId="26606"/>
          <ac:cxnSpMkLst>
            <pc:docMk/>
            <pc:sldMk cId="906989173" sldId="575"/>
            <ac:cxnSpMk id="75" creationId="{D891E407-403B-4764-86C9-33A56D3BCAA3}"/>
          </ac:cxnSpMkLst>
        </pc:cxnChg>
      </pc:sldChg>
      <pc:sldChg chg="add del">
        <pc:chgData name="Amalia Spiliakou" userId="f4bd6b91a0b5818a" providerId="LiveId" clId="{D2D61B59-3E34-4B9B-AFD2-177BB339858B}" dt="2019-07-13T16:37:45.524" v="1053" actId="2696"/>
        <pc:sldMkLst>
          <pc:docMk/>
          <pc:sldMk cId="1623624596" sldId="576"/>
        </pc:sldMkLst>
      </pc:sldChg>
      <pc:sldChg chg="addSp delSp modSp add setBg">
        <pc:chgData name="Amalia Spiliakou" userId="f4bd6b91a0b5818a" providerId="LiveId" clId="{D2D61B59-3E34-4B9B-AFD2-177BB339858B}" dt="2019-07-13T16:38:45" v="1060"/>
        <pc:sldMkLst>
          <pc:docMk/>
          <pc:sldMk cId="232690299" sldId="577"/>
        </pc:sldMkLst>
        <pc:picChg chg="del">
          <ac:chgData name="Amalia Spiliakou" userId="f4bd6b91a0b5818a" providerId="LiveId" clId="{D2D61B59-3E34-4B9B-AFD2-177BB339858B}" dt="2019-07-13T16:37:49.365" v="1054" actId="478"/>
          <ac:picMkLst>
            <pc:docMk/>
            <pc:sldMk cId="232690299" sldId="577"/>
            <ac:picMk id="3074" creationId="{D6EA4042-1784-43B8-BED8-10466EB1194F}"/>
          </ac:picMkLst>
        </pc:picChg>
        <pc:picChg chg="add mod">
          <ac:chgData name="Amalia Spiliakou" userId="f4bd6b91a0b5818a" providerId="LiveId" clId="{D2D61B59-3E34-4B9B-AFD2-177BB339858B}" dt="2019-07-13T16:38:26.867" v="1059" actId="1076"/>
          <ac:picMkLst>
            <pc:docMk/>
            <pc:sldMk cId="232690299" sldId="577"/>
            <ac:picMk id="5122" creationId="{D04C1C9B-2FE3-4C3C-B467-61682B298027}"/>
          </ac:picMkLst>
        </pc:picChg>
      </pc:sldChg>
      <pc:sldChg chg="addSp delSp modSp add mod setBg">
        <pc:chgData name="Amalia Spiliakou" userId="f4bd6b91a0b5818a" providerId="LiveId" clId="{D2D61B59-3E34-4B9B-AFD2-177BB339858B}" dt="2019-07-13T16:42:23.061" v="1083" actId="26606"/>
        <pc:sldMkLst>
          <pc:docMk/>
          <pc:sldMk cId="3606989159" sldId="578"/>
        </pc:sldMkLst>
        <pc:spChg chg="del">
          <ac:chgData name="Amalia Spiliakou" userId="f4bd6b91a0b5818a" providerId="LiveId" clId="{D2D61B59-3E34-4B9B-AFD2-177BB339858B}" dt="2019-07-13T16:42:16.740" v="1081" actId="478"/>
          <ac:spMkLst>
            <pc:docMk/>
            <pc:sldMk cId="3606989159" sldId="578"/>
            <ac:spMk id="2" creationId="{620497CC-BA81-4B0F-A6F9-3F2E2A5944B9}"/>
          </ac:spMkLst>
        </pc:spChg>
        <pc:picChg chg="add mod">
          <ac:chgData name="Amalia Spiliakou" userId="f4bd6b91a0b5818a" providerId="LiveId" clId="{D2D61B59-3E34-4B9B-AFD2-177BB339858B}" dt="2019-07-13T16:42:23.061" v="1083" actId="26606"/>
          <ac:picMkLst>
            <pc:docMk/>
            <pc:sldMk cId="3606989159" sldId="578"/>
            <ac:picMk id="6146" creationId="{A57F2D34-E689-482A-BE1A-9EE8EEE31914}"/>
          </ac:picMkLst>
        </pc:picChg>
      </pc:sldChg>
      <pc:sldChg chg="addSp delSp modSp add mod setBg">
        <pc:chgData name="Amalia Spiliakou" userId="f4bd6b91a0b5818a" providerId="LiveId" clId="{D2D61B59-3E34-4B9B-AFD2-177BB339858B}" dt="2019-07-13T16:44:43.868" v="1090" actId="1076"/>
        <pc:sldMkLst>
          <pc:docMk/>
          <pc:sldMk cId="2790913176" sldId="579"/>
        </pc:sldMkLst>
        <pc:spChg chg="del">
          <ac:chgData name="Amalia Spiliakou" userId="f4bd6b91a0b5818a" providerId="LiveId" clId="{D2D61B59-3E34-4B9B-AFD2-177BB339858B}" dt="2019-07-13T16:44:19.028" v="1085" actId="478"/>
          <ac:spMkLst>
            <pc:docMk/>
            <pc:sldMk cId="2790913176" sldId="579"/>
            <ac:spMk id="2" creationId="{8BF70A52-646A-4B9B-9AD9-AFBD1B31966B}"/>
          </ac:spMkLst>
        </pc:spChg>
        <pc:spChg chg="add">
          <ac:chgData name="Amalia Spiliakou" userId="f4bd6b91a0b5818a" providerId="LiveId" clId="{D2D61B59-3E34-4B9B-AFD2-177BB339858B}" dt="2019-07-13T16:44:27.509" v="1087" actId="26606"/>
          <ac:spMkLst>
            <pc:docMk/>
            <pc:sldMk cId="2790913176" sldId="579"/>
            <ac:spMk id="71" creationId="{32BC26D8-82FB-445E-AA49-62A77D7C1EE0}"/>
          </ac:spMkLst>
        </pc:spChg>
        <pc:spChg chg="add">
          <ac:chgData name="Amalia Spiliakou" userId="f4bd6b91a0b5818a" providerId="LiveId" clId="{D2D61B59-3E34-4B9B-AFD2-177BB339858B}" dt="2019-07-13T16:44:27.509" v="1087" actId="26606"/>
          <ac:spMkLst>
            <pc:docMk/>
            <pc:sldMk cId="2790913176" sldId="579"/>
            <ac:spMk id="73" creationId="{CB44330D-EA18-4254-AA95-EB49948539B8}"/>
          </ac:spMkLst>
        </pc:spChg>
        <pc:picChg chg="add mod">
          <ac:chgData name="Amalia Spiliakou" userId="f4bd6b91a0b5818a" providerId="LiveId" clId="{D2D61B59-3E34-4B9B-AFD2-177BB339858B}" dt="2019-07-13T16:44:43.868" v="1090" actId="1076"/>
          <ac:picMkLst>
            <pc:docMk/>
            <pc:sldMk cId="2790913176" sldId="579"/>
            <ac:picMk id="7170" creationId="{5B9E5C87-1ED3-4354-B7BC-918C17A253C3}"/>
          </ac:picMkLst>
        </pc:picChg>
      </pc:sldChg>
      <pc:sldChg chg="addSp delSp modSp add mod setBg">
        <pc:chgData name="Amalia Spiliakou" userId="f4bd6b91a0b5818a" providerId="LiveId" clId="{D2D61B59-3E34-4B9B-AFD2-177BB339858B}" dt="2019-07-13T16:47:01.777" v="1097" actId="26606"/>
        <pc:sldMkLst>
          <pc:docMk/>
          <pc:sldMk cId="4063596941" sldId="580"/>
        </pc:sldMkLst>
        <pc:spChg chg="del">
          <ac:chgData name="Amalia Spiliakou" userId="f4bd6b91a0b5818a" providerId="LiveId" clId="{D2D61B59-3E34-4B9B-AFD2-177BB339858B}" dt="2019-07-13T16:46:55.727" v="1095" actId="478"/>
          <ac:spMkLst>
            <pc:docMk/>
            <pc:sldMk cId="4063596941" sldId="580"/>
            <ac:spMk id="2" creationId="{4B57CAFA-6127-4878-B5C7-DF6AB6897349}"/>
          </ac:spMkLst>
        </pc:spChg>
        <pc:picChg chg="add mod">
          <ac:chgData name="Amalia Spiliakou" userId="f4bd6b91a0b5818a" providerId="LiveId" clId="{D2D61B59-3E34-4B9B-AFD2-177BB339858B}" dt="2019-07-13T16:47:01.777" v="1097" actId="26606"/>
          <ac:picMkLst>
            <pc:docMk/>
            <pc:sldMk cId="4063596941" sldId="580"/>
            <ac:picMk id="8194" creationId="{5309E71A-5A7D-4BB8-9AE2-08DC38039A33}"/>
          </ac:picMkLst>
        </pc:picChg>
      </pc:sldChg>
      <pc:sldChg chg="addSp delSp modSp add mod setBg">
        <pc:chgData name="Amalia Spiliakou" userId="f4bd6b91a0b5818a" providerId="LiveId" clId="{D2D61B59-3E34-4B9B-AFD2-177BB339858B}" dt="2019-07-13T16:57:38.117" v="1327" actId="26606"/>
        <pc:sldMkLst>
          <pc:docMk/>
          <pc:sldMk cId="2153255710" sldId="581"/>
        </pc:sldMkLst>
        <pc:spChg chg="del">
          <ac:chgData name="Amalia Spiliakou" userId="f4bd6b91a0b5818a" providerId="LiveId" clId="{D2D61B59-3E34-4B9B-AFD2-177BB339858B}" dt="2019-07-13T16:57:04.551" v="1325" actId="478"/>
          <ac:spMkLst>
            <pc:docMk/>
            <pc:sldMk cId="2153255710" sldId="581"/>
            <ac:spMk id="2" creationId="{5EA7EF04-603D-4CB8-8E76-FC2205B29462}"/>
          </ac:spMkLst>
        </pc:spChg>
        <pc:picChg chg="add mod">
          <ac:chgData name="Amalia Spiliakou" userId="f4bd6b91a0b5818a" providerId="LiveId" clId="{D2D61B59-3E34-4B9B-AFD2-177BB339858B}" dt="2019-07-13T16:57:38.117" v="1327" actId="26606"/>
          <ac:picMkLst>
            <pc:docMk/>
            <pc:sldMk cId="2153255710" sldId="581"/>
            <ac:picMk id="11266" creationId="{B1A9C84A-D583-4529-B6A3-F8C8D1C6D021}"/>
          </ac:picMkLst>
        </pc:picChg>
      </pc:sldChg>
      <pc:sldChg chg="addSp delSp modSp add setBg">
        <pc:chgData name="Amalia Spiliakou" userId="f4bd6b91a0b5818a" providerId="LiveId" clId="{D2D61B59-3E34-4B9B-AFD2-177BB339858B}" dt="2019-07-13T17:02:52.478" v="1358"/>
        <pc:sldMkLst>
          <pc:docMk/>
          <pc:sldMk cId="195543804" sldId="582"/>
        </pc:sldMkLst>
        <pc:spChg chg="del">
          <ac:chgData name="Amalia Spiliakou" userId="f4bd6b91a0b5818a" providerId="LiveId" clId="{D2D61B59-3E34-4B9B-AFD2-177BB339858B}" dt="2019-07-13T16:59:03.964" v="1332"/>
          <ac:spMkLst>
            <pc:docMk/>
            <pc:sldMk cId="195543804" sldId="582"/>
            <ac:spMk id="2" creationId="{3BE8B664-8350-438D-B16F-0E1B707E5468}"/>
          </ac:spMkLst>
        </pc:spChg>
        <pc:spChg chg="del">
          <ac:chgData name="Amalia Spiliakou" userId="f4bd6b91a0b5818a" providerId="LiveId" clId="{D2D61B59-3E34-4B9B-AFD2-177BB339858B}" dt="2019-07-13T16:59:03.964" v="1332"/>
          <ac:spMkLst>
            <pc:docMk/>
            <pc:sldMk cId="195543804" sldId="582"/>
            <ac:spMk id="3" creationId="{11E4A331-2EF6-4880-858D-A564C8225FFB}"/>
          </ac:spMkLst>
        </pc:spChg>
        <pc:spChg chg="add del">
          <ac:chgData name="Amalia Spiliakou" userId="f4bd6b91a0b5818a" providerId="LiveId" clId="{D2D61B59-3E34-4B9B-AFD2-177BB339858B}" dt="2019-07-13T16:59:55.494" v="1337" actId="478"/>
          <ac:spMkLst>
            <pc:docMk/>
            <pc:sldMk cId="195543804" sldId="582"/>
            <ac:spMk id="4" creationId="{2DAF76A7-BED9-41C1-A141-2B14E6C78ACD}"/>
          </ac:spMkLst>
        </pc:spChg>
        <pc:picChg chg="add mod">
          <ac:chgData name="Amalia Spiliakou" userId="f4bd6b91a0b5818a" providerId="LiveId" clId="{D2D61B59-3E34-4B9B-AFD2-177BB339858B}" dt="2019-07-13T17:01:23.543" v="1349" actId="14100"/>
          <ac:picMkLst>
            <pc:docMk/>
            <pc:sldMk cId="195543804" sldId="582"/>
            <ac:picMk id="12290" creationId="{EC8D3D66-025F-474D-AD74-F18DD1D624FF}"/>
          </ac:picMkLst>
        </pc:picChg>
        <pc:picChg chg="add del">
          <ac:chgData name="Amalia Spiliakou" userId="f4bd6b91a0b5818a" providerId="LiveId" clId="{D2D61B59-3E34-4B9B-AFD2-177BB339858B}" dt="2019-07-13T17:00:47.664" v="1342" actId="478"/>
          <ac:picMkLst>
            <pc:docMk/>
            <pc:sldMk cId="195543804" sldId="582"/>
            <ac:picMk id="12292" creationId="{D6381326-883D-41F9-83F1-5BB253713E64}"/>
          </ac:picMkLst>
        </pc:picChg>
        <pc:picChg chg="add mod">
          <ac:chgData name="Amalia Spiliakou" userId="f4bd6b91a0b5818a" providerId="LiveId" clId="{D2D61B59-3E34-4B9B-AFD2-177BB339858B}" dt="2019-07-13T17:02:42.865" v="1357" actId="1076"/>
          <ac:picMkLst>
            <pc:docMk/>
            <pc:sldMk cId="195543804" sldId="582"/>
            <ac:picMk id="12294" creationId="{E272D881-8E3B-4416-B361-D50B54F96FE7}"/>
          </ac:picMkLst>
        </pc:picChg>
        <pc:picChg chg="add mod">
          <ac:chgData name="Amalia Spiliakou" userId="f4bd6b91a0b5818a" providerId="LiveId" clId="{D2D61B59-3E34-4B9B-AFD2-177BB339858B}" dt="2019-07-13T17:02:02.530" v="1354" actId="1076"/>
          <ac:picMkLst>
            <pc:docMk/>
            <pc:sldMk cId="195543804" sldId="582"/>
            <ac:picMk id="12296" creationId="{11766249-9BB0-429C-A749-B413A7FB0DB6}"/>
          </ac:picMkLst>
        </pc:picChg>
      </pc:sldChg>
      <pc:sldChg chg="addSp delSp modSp add mod setBg">
        <pc:chgData name="Amalia Spiliakou" userId="f4bd6b91a0b5818a" providerId="LiveId" clId="{D2D61B59-3E34-4B9B-AFD2-177BB339858B}" dt="2019-07-13T17:04:58.135" v="1362" actId="26606"/>
        <pc:sldMkLst>
          <pc:docMk/>
          <pc:sldMk cId="498279306" sldId="583"/>
        </pc:sldMkLst>
        <pc:spChg chg="del">
          <ac:chgData name="Amalia Spiliakou" userId="f4bd6b91a0b5818a" providerId="LiveId" clId="{D2D61B59-3E34-4B9B-AFD2-177BB339858B}" dt="2019-07-13T17:04:52.795" v="1360" actId="478"/>
          <ac:spMkLst>
            <pc:docMk/>
            <pc:sldMk cId="498279306" sldId="583"/>
            <ac:spMk id="2" creationId="{F587D9DE-501C-4706-8D1C-4B9C047E4A21}"/>
          </ac:spMkLst>
        </pc:spChg>
        <pc:picChg chg="add mod">
          <ac:chgData name="Amalia Spiliakou" userId="f4bd6b91a0b5818a" providerId="LiveId" clId="{D2D61B59-3E34-4B9B-AFD2-177BB339858B}" dt="2019-07-13T17:04:58.135" v="1362" actId="26606"/>
          <ac:picMkLst>
            <pc:docMk/>
            <pc:sldMk cId="498279306" sldId="583"/>
            <ac:picMk id="13314" creationId="{5503C8BB-B720-4F82-A513-0E9A288DCF5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94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8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8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61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89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9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55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60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0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34499-4E87-4440-85A7-38C458D466B1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7EDF2-70AF-4525-B219-68DC8AF5A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2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artinsociety.com/lost-masterpieces-of-ancient-egyptian-art-from-the-nebamun-tomb-chapel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Category:Tomb_of_Nebamun#/media/File:PSM_V37_D104_An_egyptian_fowling_scene_(part-painted).jpg" TargetMode="External"/><Relationship Id="rId13" Type="http://schemas.openxmlformats.org/officeDocument/2006/relationships/hyperlink" Target="https://nosycrowbritishmuseum.com/this-or-that/pages/fragment-from-funerary-offering-scene-from-the-tomb-of-nebamun" TargetMode="External"/><Relationship Id="rId18" Type="http://schemas.openxmlformats.org/officeDocument/2006/relationships/hyperlink" Target="https://www.britishmuseum.org/research/collection_online/collection_object_details/collection_image_gallery.aspx?partid=1&amp;assetid=244310001&amp;objectid=119660" TargetMode="External"/><Relationship Id="rId3" Type="http://schemas.openxmlformats.org/officeDocument/2006/relationships/hyperlink" Target="http://www.artinsociety.com/lost-masterpieces-of-ancient-egyptian-art-from-the-nebamun-tomb-chapel.html" TargetMode="External"/><Relationship Id="rId21" Type="http://schemas.openxmlformats.org/officeDocument/2006/relationships/hyperlink" Target="https://www.britishmuseum.org/research/collection_online/collection_object_details/collection_image_gallery.aspx?assetId=244326001&amp;objectId=112655&amp;partId=1" TargetMode="External"/><Relationship Id="rId7" Type="http://schemas.openxmlformats.org/officeDocument/2006/relationships/hyperlink" Target="https://www.newscientist.com/gallery/dn16421-nebamun-tomb-paintings/" TargetMode="External"/><Relationship Id="rId12" Type="http://schemas.openxmlformats.org/officeDocument/2006/relationships/hyperlink" Target="https://www.britishmuseum.org/research/collection_online/collection_object_details.aspx?objectId=117386&amp;partId=1&amp;searchText=tomb+of+nebamun&amp;page=1" TargetMode="External"/><Relationship Id="rId17" Type="http://schemas.openxmlformats.org/officeDocument/2006/relationships/hyperlink" Target="https://www.britishmuseum.org/research/collection_online/collection_object_details/collection_image_gallery.aspx?partid=1&amp;assetid=435931001&amp;objectid=119660" TargetMode="External"/><Relationship Id="rId2" Type="http://schemas.openxmlformats.org/officeDocument/2006/relationships/hyperlink" Target="https://commons.wikimedia.org/wiki/Category:Tomb_of_Nebamun#/media/File:Tomb_Of_Nebamun_Painting_1_(221570977).jpeg" TargetMode="External"/><Relationship Id="rId16" Type="http://schemas.openxmlformats.org/officeDocument/2006/relationships/hyperlink" Target="https://commons.wikimedia.org/wiki/Category:Tomb_of_Nebamun#/media/File:Nebamun-ViewingTheProduceOfTheEstates-2.JPG" TargetMode="External"/><Relationship Id="rId20" Type="http://schemas.openxmlformats.org/officeDocument/2006/relationships/hyperlink" Target="https://www.britishmuseum.org/research/collection_online/collection_object_details/collection_image_gallery.aspx?partid=1&amp;assetid=226894001&amp;objectid=117387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britishmuseum.org/research/collection_online/collection_object_details/collection_image_gallery.aspx?partid=1&amp;assetid=228278001&amp;objectid=119661#more-views" TargetMode="External"/><Relationship Id="rId11" Type="http://schemas.openxmlformats.org/officeDocument/2006/relationships/hyperlink" Target="https://www.britishmuseum.org/research/collection_online/collection_object_details/collection_image_gallery.aspx?partid=1&amp;assetid=228278001&amp;objectid=119661" TargetMode="External"/><Relationship Id="rId5" Type="http://schemas.openxmlformats.org/officeDocument/2006/relationships/hyperlink" Target="https://commons.wikimedia.org/wiki/Category:Tomb_of_Nebamun#/media/File:Tomb_of_Nebamun.jpg" TargetMode="External"/><Relationship Id="rId15" Type="http://schemas.openxmlformats.org/officeDocument/2006/relationships/hyperlink" Target="https://commons.wikimedia.org/wiki/Category:Tomb_of_Nebamun#/media/File:Nebamun-ViewingTheProduceOfTheEstates-3.JPG" TargetMode="External"/><Relationship Id="rId10" Type="http://schemas.openxmlformats.org/officeDocument/2006/relationships/hyperlink" Target="https://www.britishmuseum.org/research/collection_online/collection_object_details/collection_image_gallery.aspx?partid=1&amp;assetid=228201001&amp;objectid=119661" TargetMode="External"/><Relationship Id="rId19" Type="http://schemas.openxmlformats.org/officeDocument/2006/relationships/hyperlink" Target="https://www.britishmuseum.org/research/collection_online/collection_object_details/collection_image_gallery.aspx?assetId=244318001&amp;objectId=117387&amp;partId=1" TargetMode="External"/><Relationship Id="rId4" Type="http://schemas.openxmlformats.org/officeDocument/2006/relationships/hyperlink" Target="https://www.britishmuseum.org/research/collection_online/collection_object_details.aspx?objectId=124907&amp;partId=1&amp;searchText=tomb+of+nebamun&amp;page=1" TargetMode="External"/><Relationship Id="rId9" Type="http://schemas.openxmlformats.org/officeDocument/2006/relationships/hyperlink" Target="https://www.open.edu/openlearn/ocw/mod/oucontent/view.php?id=51847&amp;section=5.2" TargetMode="External"/><Relationship Id="rId14" Type="http://schemas.openxmlformats.org/officeDocument/2006/relationships/hyperlink" Target="https://www.britishmuseum.org/visiting/galleries/ancient_egypt/room_61_tomb-chapel_nebamun/nebamun_animation.aspx" TargetMode="External"/><Relationship Id="rId22" Type="http://schemas.openxmlformats.org/officeDocument/2006/relationships/hyperlink" Target="https://www.britishmuseum.org/research/collection_online/collection_object_details/collection_image_gallery.aspx?partid=1&amp;assetid=237635001&amp;objectid=11265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erge 2">
            <a:extLst>
              <a:ext uri="{FF2B5EF4-FFF2-40B4-BE49-F238E27FC236}">
                <a16:creationId xmlns:a16="http://schemas.microsoft.com/office/drawing/2014/main" id="{B2D88A16-38A0-4DF3-8C36-1CD002D5DA28}"/>
              </a:ext>
            </a:extLst>
          </p:cNvPr>
          <p:cNvSpPr/>
          <p:nvPr/>
        </p:nvSpPr>
        <p:spPr>
          <a:xfrm>
            <a:off x="608120" y="605901"/>
            <a:ext cx="7927759" cy="5646198"/>
          </a:xfrm>
          <a:prstGeom prst="flowChartMerge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</a:schemeClr>
              </a:gs>
              <a:gs pos="37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en-US" sz="2800" dirty="0"/>
          </a:p>
          <a:p>
            <a:pPr algn="ctr"/>
            <a:endParaRPr lang="en-US" altLang="en-US" sz="2800" dirty="0"/>
          </a:p>
          <a:p>
            <a:pPr algn="ctr"/>
            <a:endParaRPr lang="en-US" altLang="en-US" sz="2800" dirty="0"/>
          </a:p>
          <a:p>
            <a:pPr algn="ctr"/>
            <a:r>
              <a:rPr lang="en-US" altLang="en-US" sz="2800" dirty="0">
                <a:latin typeface="Papyrus" panose="03070502060502030205" pitchFamily="66" charset="0"/>
              </a:rPr>
              <a:t>Tomb of </a:t>
            </a:r>
            <a:r>
              <a:rPr lang="en-US" altLang="en-US" sz="2800" dirty="0" err="1">
                <a:latin typeface="Papyrus" panose="03070502060502030205" pitchFamily="66" charset="0"/>
              </a:rPr>
              <a:t>Nebamun</a:t>
            </a:r>
            <a:r>
              <a:rPr lang="en-US" altLang="en-US" sz="2800" dirty="0">
                <a:latin typeface="Papyrus" panose="03070502060502030205" pitchFamily="66" charset="0"/>
              </a:rPr>
              <a:t>, 18</a:t>
            </a:r>
            <a:r>
              <a:rPr lang="en-US" altLang="en-US" sz="2800" baseline="30000" dirty="0">
                <a:latin typeface="Papyrus" panose="03070502060502030205" pitchFamily="66" charset="0"/>
              </a:rPr>
              <a:t>th </a:t>
            </a:r>
            <a:r>
              <a:rPr lang="en-US" altLang="en-US" sz="2800" dirty="0">
                <a:latin typeface="Papyrus" panose="03070502060502030205" pitchFamily="66" charset="0"/>
              </a:rPr>
              <a:t>Dynasty, c. 1350 BC, Official of </a:t>
            </a:r>
            <a:br>
              <a:rPr lang="en-US" altLang="en-US" sz="2800" dirty="0">
                <a:latin typeface="Papyrus" panose="03070502060502030205" pitchFamily="66" charset="0"/>
              </a:rPr>
            </a:br>
            <a:r>
              <a:rPr lang="en-US" altLang="en-US" sz="2800" dirty="0" err="1">
                <a:latin typeface="Papyrus" panose="03070502060502030205" pitchFamily="66" charset="0"/>
              </a:rPr>
              <a:t>Tuthmosis</a:t>
            </a:r>
            <a:r>
              <a:rPr lang="en-US" altLang="en-US" sz="2800" dirty="0">
                <a:latin typeface="Papyrus" panose="03070502060502030205" pitchFamily="66" charset="0"/>
              </a:rPr>
              <a:t> IV,  and Amenhotep III, Western Thebes, British Museum</a:t>
            </a:r>
            <a:endParaRPr lang="en-US" sz="2800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0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3A007-BFC1-42A7-B9C9-3D8643EBD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357" y="365126"/>
            <a:ext cx="8555285" cy="1325563"/>
          </a:xfrm>
        </p:spPr>
        <p:txBody>
          <a:bodyPr>
            <a:normAutofit/>
          </a:bodyPr>
          <a:lstStyle/>
          <a:p>
            <a:pPr algn="ctr"/>
            <a:br>
              <a:rPr lang="en-US" sz="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British Museum, Room 61, </a:t>
            </a:r>
            <a:r>
              <a:rPr lang="en-US" sz="24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</a:t>
            </a:r>
            <a: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Tomb-Chapel display</a:t>
            </a: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hlinkClick r:id="rId2"/>
              </a:rPr>
              <a:t>http://www.artinsociety.com/lost-masterpieces-of-ancient-egyptian-art-from-the-nebamun-tomb-chapel.html</a:t>
            </a:r>
            <a:endParaRPr lang="en-US" sz="1200" b="1" dirty="0">
              <a:solidFill>
                <a:schemeClr val="tx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23554" name="Picture 2" descr="Î£ÏÎµÏÎ¹ÎºÎ® ÎµÎ¹ÎºÏÎ½Î±">
            <a:extLst>
              <a:ext uri="{FF2B5EF4-FFF2-40B4-BE49-F238E27FC236}">
                <a16:creationId xmlns:a16="http://schemas.microsoft.com/office/drawing/2014/main" id="{0D9402FB-A9C8-4905-B6F6-23D4B703B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57" y="1767476"/>
            <a:ext cx="8555286" cy="480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108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E2CE2-E6D9-43E7-A9B4-6670C87C6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2315" y="365126"/>
            <a:ext cx="3723087" cy="1325563"/>
          </a:xfrm>
        </p:spPr>
        <p:txBody>
          <a:bodyPr>
            <a:noAutofit/>
          </a:bodyPr>
          <a:lstStyle/>
          <a:p>
            <a:pPr algn="ctr"/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Well-dressed and impressive,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is depicted inspecting his geese and cattle,</a:t>
            </a: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from the Outer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Roome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of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Nebamun’s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Tomb-Shrine</a:t>
            </a:r>
          </a:p>
        </p:txBody>
      </p:sp>
      <p:pic>
        <p:nvPicPr>
          <p:cNvPr id="2050" name="Picture 2" descr="Fragment of a polychrome tomb-painting representing Nebamun seated (probably associated with the goose census scene from the same tomb) with remains of five vertical registers of polychrome-painted hieroglyphs.">
            <a:extLst>
              <a:ext uri="{FF2B5EF4-FFF2-40B4-BE49-F238E27FC236}">
                <a16:creationId xmlns:a16="http://schemas.microsoft.com/office/drawing/2014/main" id="{D330C005-657F-4CC6-A4F9-CDFA1FCB3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7" y="182563"/>
            <a:ext cx="4783986" cy="649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820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3">
            <a:extLst>
              <a:ext uri="{FF2B5EF4-FFF2-40B4-BE49-F238E27FC236}">
                <a16:creationId xmlns:a16="http://schemas.microsoft.com/office/drawing/2014/main" id="{5DCEE4C8-FC97-4F56-9C91-56F1B53D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en-US" sz="2000" b="1" dirty="0"/>
            </a:br>
            <a:r>
              <a:rPr lang="en-US" altLang="en-US" sz="22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</a:t>
            </a:r>
            <a:r>
              <a:rPr lang="en-US" alt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fowling in the marshes, </a:t>
            </a:r>
            <a:r>
              <a:rPr lang="el-GR" altLang="en-US" sz="2200"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Tomb</a:t>
            </a:r>
            <a:r>
              <a:rPr lang="el-GR" altLang="en-US" sz="22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of </a:t>
            </a:r>
            <a:r>
              <a:rPr lang="en-US" altLang="en-US" sz="22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</a:t>
            </a:r>
            <a:r>
              <a:rPr lang="en-US" alt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18</a:t>
            </a:r>
            <a:r>
              <a:rPr lang="en-US" altLang="en-US" sz="2200" b="1" baseline="30000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</a:t>
            </a:r>
            <a:r>
              <a:rPr lang="en-US" alt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Dynasty, c. 1350 BC, Official of </a:t>
            </a:r>
            <a:r>
              <a:rPr lang="en-US" altLang="en-US" sz="22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Tuthmosis</a:t>
            </a:r>
            <a:r>
              <a:rPr lang="en-US" alt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IV,  and Amenhotep III, Western Thebes, British Museum</a:t>
            </a:r>
            <a:br>
              <a:rPr lang="en-US" alt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alt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altLang="en-US" sz="2200" b="1" dirty="0">
              <a:solidFill>
                <a:schemeClr val="tx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21508" name="Picture 4" descr="Tomb of Nebamun.jpg">
            <a:extLst>
              <a:ext uri="{FF2B5EF4-FFF2-40B4-BE49-F238E27FC236}">
                <a16:creationId xmlns:a16="http://schemas.microsoft.com/office/drawing/2014/main" id="{0FA80E26-4819-4624-9FFA-30E3E8B3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687" y="1319752"/>
            <a:ext cx="6250626" cy="532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ragment of a polychrome tomb-painting representing Nebamun, standing in a small boat, fowling and fishing in the marshes, his wife stands behind and his daughter sits beneath, he holds a throw-stick in one hand and three decoy herons in the other, his cat is shown catching three of the numerous birds which have been startled from the papyrus-thicket, fish are shown beneath the water-line, eight vertical registers of hieroglyphs remain.">
            <a:extLst>
              <a:ext uri="{FF2B5EF4-FFF2-40B4-BE49-F238E27FC236}">
                <a16:creationId xmlns:a16="http://schemas.microsoft.com/office/drawing/2014/main" id="{EC8D3D66-025F-474D-AD74-F18DD1D62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300" y="722376"/>
            <a:ext cx="3605627" cy="270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Fragment of a polychrome tomb-painting representing Nebamun, standing in a small boat, fowling and fishing in the marshes, his wife stands behind and his daughter sits beneath, he holds a throw-stick in one hand and three decoy herons in the other, his cat is shown catching three of the numerous birds which have been startled from the papyrus-thicket, fish are shown beneath the water-line, eight vertical registers of hieroglyphs remain.">
            <a:extLst>
              <a:ext uri="{FF2B5EF4-FFF2-40B4-BE49-F238E27FC236}">
                <a16:creationId xmlns:a16="http://schemas.microsoft.com/office/drawing/2014/main" id="{E272D881-8E3B-4416-B361-D50B54F96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73" y="105156"/>
            <a:ext cx="4994999" cy="66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Fragment of a polychrome tomb-painting representing Nebamun, standing in a small boat, fowling and fishing in the marshes, his wife stands behind and his daughter sits beneath, he holds a throw-stick in one hand and three decoy herons in the other, his cat is shown catching three of the numerous birds which have been startled from the papyrus-thicket, fish are shown beneath the water-line, eight vertical registers of hieroglyphs remain.">
            <a:extLst>
              <a:ext uri="{FF2B5EF4-FFF2-40B4-BE49-F238E27FC236}">
                <a16:creationId xmlns:a16="http://schemas.microsoft.com/office/drawing/2014/main" id="{11766249-9BB0-429C-A749-B413A7FB0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300" y="3833432"/>
            <a:ext cx="3605627" cy="270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4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omb Of Nebamun Painting 1 (221570977).jpeg">
            <a:extLst>
              <a:ext uri="{FF2B5EF4-FFF2-40B4-BE49-F238E27FC236}">
                <a16:creationId xmlns:a16="http://schemas.microsoft.com/office/drawing/2014/main" id="{8E66649B-C34A-4475-ADA2-6FC46C105C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1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SM V37 D104 An egyptian fowling scene (part-painted).jpg">
            <a:extLst>
              <a:ext uri="{FF2B5EF4-FFF2-40B4-BE49-F238E27FC236}">
                <a16:creationId xmlns:a16="http://schemas.microsoft.com/office/drawing/2014/main" id="{DFACECEF-E1B9-42E8-8E86-7D1D69725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89" y="-35423"/>
            <a:ext cx="8567311" cy="689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TombofNebamunCat.jpg">
            <a:extLst>
              <a:ext uri="{FF2B5EF4-FFF2-40B4-BE49-F238E27FC236}">
                <a16:creationId xmlns:a16="http://schemas.microsoft.com/office/drawing/2014/main" id="{75E8D916-DB4C-4338-B31A-C768735DA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7" y="608166"/>
            <a:ext cx="2605791" cy="352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https://images.newscientist.com/wp-content/gallery/dn16421-nebamun-tomb-paintings/an00228194_001.jpg">
            <a:extLst>
              <a:ext uri="{FF2B5EF4-FFF2-40B4-BE49-F238E27FC236}">
                <a16:creationId xmlns:a16="http://schemas.microsoft.com/office/drawing/2014/main" id="{7E41900F-2ADE-4F2E-B9C0-037543E3F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7" y="4780535"/>
            <a:ext cx="2610154" cy="195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https://images.newscientist.com/wp-content/gallery/dn16421-nebamun-tomb-paintings/an00228187_002.jpg">
            <a:extLst>
              <a:ext uri="{FF2B5EF4-FFF2-40B4-BE49-F238E27FC236}">
                <a16:creationId xmlns:a16="http://schemas.microsoft.com/office/drawing/2014/main" id="{F8077F25-C428-473C-BCE1-71D10FC5D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11261"/>
            <a:ext cx="3033436" cy="227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965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open.edu/openlearn/ocw/pluginfile.php/762450/mod_oucontent/oucontent/38126/0cca4f2b/6def6098/ga060_1_c2s5_fig003.jpg">
            <a:extLst>
              <a:ext uri="{FF2B5EF4-FFF2-40B4-BE49-F238E27FC236}">
                <a16:creationId xmlns:a16="http://schemas.microsoft.com/office/drawing/2014/main" id="{07C3E564-EDAD-4453-AA2A-17947993C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707" y="2284982"/>
            <a:ext cx="6354585" cy="369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BB34AE-C391-4274-A8F4-371C0F37F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Reconstruction drawing by C. Thorne and R. B. Parkinson.© Trustees of the British Museum. Photographs of other fragments courtesy of the Association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Egyptologique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Reine Elizabeth, Brussel</a:t>
            </a:r>
          </a:p>
        </p:txBody>
      </p:sp>
    </p:spTree>
    <p:extLst>
      <p:ext uri="{BB962C8B-B14F-4D97-AF65-F5344CB8AC3E}">
        <p14:creationId xmlns:p14="http://schemas.microsoft.com/office/powerpoint/2010/main" val="1196730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ragment of a polychrome tomb-painting representing Nebamun, standing in a small boat, fowling and fishing in the marshes, his wife stands behind and his daughter sits beneath, he holds a throw-stick in one hand and three decoy herons in the other, his cat is shown catching three of the numerous birds which have been startled from the papyrus-thicket, fish are shown beneath the water-line, eight vertical registers of hieroglyphs remain.">
            <a:extLst>
              <a:ext uri="{FF2B5EF4-FFF2-40B4-BE49-F238E27FC236}">
                <a16:creationId xmlns:a16="http://schemas.microsoft.com/office/drawing/2014/main" id="{B1A9C84A-D583-4529-B6A3-F8C8D1C6D0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255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ragment of a polychrome tomb-painting representing Nebamun, standing in a small boat, fowling and fishing in the marshes, his wife stands behind and his daughter sits beneath, he holds a throw-stick in one hand and three decoy herons in the other, his cat is shown catching three of the numerous birds which have been startled from the papyrus-thicket, fish are shown beneath the water-line, eight vertical registers of hieroglyphs remain.">
            <a:extLst>
              <a:ext uri="{FF2B5EF4-FFF2-40B4-BE49-F238E27FC236}">
                <a16:creationId xmlns:a16="http://schemas.microsoft.com/office/drawing/2014/main" id="{5503C8BB-B720-4F82-A513-0E9A288DCF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279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A6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7EFE62-7F61-45B2-8C26-A9D56BD6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2619" y="484633"/>
            <a:ext cx="2217907" cy="492861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From the Outer Room of the Tomb-Chapel of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a scene of Offerings</a:t>
            </a:r>
            <a:r>
              <a:rPr lang="en-US" sz="20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0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0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0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0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2400" kern="1200" dirty="0">
              <a:solidFill>
                <a:schemeClr val="tx2">
                  <a:lumMod val="20000"/>
                  <a:lumOff val="8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015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" descr="37985_l.jpg">
            <a:extLst>
              <a:ext uri="{FF2B5EF4-FFF2-40B4-BE49-F238E27FC236}">
                <a16:creationId xmlns:a16="http://schemas.microsoft.com/office/drawing/2014/main" id="{A117735D-A107-4515-9EC1-D45D59A710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" b="5250"/>
          <a:stretch/>
        </p:blipFill>
        <p:spPr bwMode="auto">
          <a:xfrm>
            <a:off x="465857" y="942538"/>
            <a:ext cx="5372416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Bmimages 00233801001 Preview">
            <a:extLst>
              <a:ext uri="{FF2B5EF4-FFF2-40B4-BE49-F238E27FC236}">
                <a16:creationId xmlns:a16="http://schemas.microsoft.com/office/drawing/2014/main" id="{CD7F6235-94C7-4C23-AB99-EA714D7E5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273" y="2236656"/>
            <a:ext cx="2935712" cy="374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066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46C77-340E-4960-BD17-46BFD251C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" y="365126"/>
            <a:ext cx="8814816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From the Outer Room of the Tomb-Chapel of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an inspection scene</a:t>
            </a: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  <p:pic>
        <p:nvPicPr>
          <p:cNvPr id="95234" name="Picture 4" descr="image-cattle">
            <a:extLst>
              <a:ext uri="{FF2B5EF4-FFF2-40B4-BE49-F238E27FC236}">
                <a16:creationId xmlns:a16="http://schemas.microsoft.com/office/drawing/2014/main" id="{E199B625-8542-4B61-BBED-158A3171DFD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8" b="5781"/>
          <a:stretch/>
        </p:blipFill>
        <p:spPr>
          <a:xfrm>
            <a:off x="999675" y="1135125"/>
            <a:ext cx="7144650" cy="53577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30739E-570C-4406-98E2-96E6A41A6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From the Outer Room of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Nebamun’s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Tomb-Shrine, a fragment of polychrome tomb-painting depicting in the upper register a herd of cattle brought to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for inspection.</a:t>
            </a: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  <p:pic>
        <p:nvPicPr>
          <p:cNvPr id="1026" name="Picture 2" descr="Nebamun-ViewingTheProduceOfTheEstates-3.JPG">
            <a:extLst>
              <a:ext uri="{FF2B5EF4-FFF2-40B4-BE49-F238E27FC236}">
                <a16:creationId xmlns:a16="http://schemas.microsoft.com/office/drawing/2014/main" id="{D1331150-1CA6-4735-AD84-4ED9A6527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7725"/>
            <a:ext cx="9144000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505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F8994-2FB4-4287-AF0C-ADC3BA361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From the Outer Room of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Nebamun’s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Tomb-Shrine, a fragment of polychrome tomb-painting depicting in the lower register the inspection of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Nebamun’s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geese.</a:t>
            </a: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latin typeface="Papyrus" panose="03070502060502030205" pitchFamily="66" charset="0"/>
            </a:endParaRPr>
          </a:p>
        </p:txBody>
      </p:sp>
      <p:pic>
        <p:nvPicPr>
          <p:cNvPr id="2050" name="Picture 2" descr="Nebamun-ViewingTheProduceOfTheEstates-2.JPG">
            <a:extLst>
              <a:ext uri="{FF2B5EF4-FFF2-40B4-BE49-F238E27FC236}">
                <a16:creationId xmlns:a16="http://schemas.microsoft.com/office/drawing/2014/main" id="{C953BABE-FF6D-469B-94AC-439D55CFC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0587"/>
            <a:ext cx="9144000" cy="59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795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eese (detail), Painting from the tomb chapel of Nebamun, c. 1350 B.C.E., paint on plaster, whole fragment: 71 x 115.5 cm, Thebes Â© Trustees of the British Museum">
            <a:extLst>
              <a:ext uri="{FF2B5EF4-FFF2-40B4-BE49-F238E27FC236}">
                <a16:creationId xmlns:a16="http://schemas.microsoft.com/office/drawing/2014/main" id="{513C4B95-2AB3-47DD-AACC-A3757373F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9" r="2493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1D9680-CFF1-482C-AEEB-211B33DE9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9144000" cy="744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  <a:t>Geese (detail), from the Presentation of the Geese, Tomb chapel of </a:t>
            </a:r>
            <a:r>
              <a:rPr lang="en-US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  <a:t>Nebamun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  <a:t>, c. 1350 B.C.E., paint on plaster, whole fragment: 71 x 115.5 cm, Thebes © Trustees of the British Museum</a:t>
            </a:r>
            <a:b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br>
              <a: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endParaRPr 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Papyrus" panose="03070502060502030205" pitchFamily="66" charset="0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989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28CA-A625-473E-9587-75555D25A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 Feast for </a:t>
            </a:r>
            <a:r>
              <a:rPr lang="en-US" sz="24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</a:t>
            </a:r>
            <a:endParaRPr lang="en-US" sz="2400" b="1" dirty="0">
              <a:solidFill>
                <a:schemeClr val="tx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5122" name="Picture 2" descr="Reconstruction drawing of a fragment (one of three) of a polychrome tomb-painting representing a banquet scene, divided into two registers: upper - men and women sit together and are attended by one standing servant-girl; lower - four musicians (two shown full-face) are shown seated on the ground while two dancers provide entertainment for the guests. The dancers wear girdles, ear-rings, bracelets and armlets. The female musicians wear ear-rings, broad collars, bracelets, armlets and finger-rings. Fifteen vertical registers of hieroglyphs survive.">
            <a:extLst>
              <a:ext uri="{FF2B5EF4-FFF2-40B4-BE49-F238E27FC236}">
                <a16:creationId xmlns:a16="http://schemas.microsoft.com/office/drawing/2014/main" id="{D04C1C9B-2FE3-4C3C-B467-61682B298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75" y="1690689"/>
            <a:ext cx="8678649" cy="480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90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28CA-A625-473E-9587-75555D25A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 Feast for </a:t>
            </a:r>
            <a:r>
              <a:rPr lang="en-US" sz="24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</a:t>
            </a:r>
            <a:endParaRPr lang="en-US" sz="2400" b="1" dirty="0">
              <a:solidFill>
                <a:schemeClr val="tx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3074" name="Picture 2" descr="Fragment (one of three) of a polychrome tomb-painting representing a banquet scene, divided into two registers: upper - men and women sit together and are attended by one standing servant-girl; lower - four musicians (two shown full-face) are shown seated on the ground while two dancers provide entertainment for the guests, fifteen vertical registers of hieroglyphs survive.">
            <a:extLst>
              <a:ext uri="{FF2B5EF4-FFF2-40B4-BE49-F238E27FC236}">
                <a16:creationId xmlns:a16="http://schemas.microsoft.com/office/drawing/2014/main" id="{D6EA4042-1784-43B8-BED8-10466EB11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96" y="2239712"/>
            <a:ext cx="8836208" cy="425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40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agment (one of three) of a polychrome tomb-painting representing a banquet scene, divided into two registers: upper - men and women sit together and are attended by one standing servant-girl; lower - four musicians (two shown full-face) are shown seated on the ground while two dancers provide entertainment for the guests, fifteen vertical registers of hieroglyphs survive.">
            <a:extLst>
              <a:ext uri="{FF2B5EF4-FFF2-40B4-BE49-F238E27FC236}">
                <a16:creationId xmlns:a16="http://schemas.microsoft.com/office/drawing/2014/main" id="{A57F2D34-E689-482A-BE1A-9EE8EEE319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8" b="-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989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F4B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Rectangular fragment (one of three) of a polychrome tomb-painting representing a banquet scene, divided into two registers: upper - three seated couples are attended by serving women and boys; lower - a group of women, seated apart from the men, are attended by a standing serving woman.">
            <a:extLst>
              <a:ext uri="{FF2B5EF4-FFF2-40B4-BE49-F238E27FC236}">
                <a16:creationId xmlns:a16="http://schemas.microsoft.com/office/drawing/2014/main" id="{5B9E5C87-1ED3-4354-B7BC-918C17A25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626364"/>
            <a:ext cx="8178799" cy="560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913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ctangular fragment (one of three) of a polychrome tomb-painting representing a banquet scene, divided into two registers: upper - three seated couples are attended by serving women and boys; lower - a group of women, seated apart from the men, are attended by a standing serving woman.">
            <a:extLst>
              <a:ext uri="{FF2B5EF4-FFF2-40B4-BE49-F238E27FC236}">
                <a16:creationId xmlns:a16="http://schemas.microsoft.com/office/drawing/2014/main" id="{5309E71A-5A7D-4BB8-9AE2-08DC38039A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596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ragment of a polychrome tomb-painting representing the pool in Nebamun's estate garden: date-palms, sycomores and mandrakes hedge the pool which teems with fish and fowl; the goddess of the sycomore, surrounded by her produce, is shown in the top right-hand corner.">
            <a:extLst>
              <a:ext uri="{FF2B5EF4-FFF2-40B4-BE49-F238E27FC236}">
                <a16:creationId xmlns:a16="http://schemas.microsoft.com/office/drawing/2014/main" id="{50645436-ED9C-42C3-A9A9-826149E32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7150"/>
            <a:ext cx="7143750" cy="67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560097-D7DD-474B-8AE9-96F2497D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365126"/>
            <a:ext cx="174307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Nebamun’s</a:t>
            </a:r>
            <a:r>
              <a:rPr 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Garden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3BB5D57-6178-4F62-B472-0312F6D95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04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Fragment of a polychrome tomb-painting representing the pool in Nebamun's estate garden: date-palms, sycomores and mandrakes hedge the pool which teems with fish and fowl; the goddess of the sycomore, surrounded by her produce, is shown in the top right-hand corner.">
            <a:extLst>
              <a:ext uri="{FF2B5EF4-FFF2-40B4-BE49-F238E27FC236}">
                <a16:creationId xmlns:a16="http://schemas.microsoft.com/office/drawing/2014/main" id="{DEB9BBD3-A3F9-430E-B21C-7E8DE2B89F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9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4C61BD32-7542-4D52-BA5A-3ADE869BF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E0425-DD5C-42CD-B63E-D13F0F56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" y="365126"/>
            <a:ext cx="8842248" cy="1325563"/>
          </a:xfrm>
        </p:spPr>
        <p:txBody>
          <a:bodyPr>
            <a:normAutofit fontScale="90000"/>
          </a:bodyPr>
          <a:lstStyle/>
          <a:p>
            <a:br>
              <a:rPr lang="en-US" sz="1200" dirty="0">
                <a:hlinkClick r:id="rId2"/>
              </a:rPr>
            </a:br>
            <a:br>
              <a:rPr lang="en-US" sz="1200" dirty="0">
                <a:hlinkClick r:id="rId2"/>
              </a:rPr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r>
              <a:rPr lang="en-US" sz="1600" b="1" dirty="0">
                <a:latin typeface="Papyrus" panose="03070502060502030205" pitchFamily="66" charset="0"/>
              </a:rPr>
              <a:t>Copyrights</a:t>
            </a:r>
            <a:br>
              <a:rPr lang="en-US" sz="1200" dirty="0"/>
            </a:br>
            <a:br>
              <a:rPr lang="en-US" sz="1200" dirty="0"/>
            </a:br>
            <a:r>
              <a:rPr lang="en-US" sz="1100" dirty="0">
                <a:hlinkClick r:id="rId3"/>
              </a:rPr>
              <a:t>http://www.artinsociety.com/lost-masterpieces-of-ancient-egyptian-art-from-the-nebamun-tomb-chapel.html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4"/>
              </a:rPr>
              <a:t>https://www.britishmuseum.org/research/collection_online/collection_object_details.aspx?objectId=124907&amp;partId=1&amp;searchText=tomb+of+nebamun&amp;page=1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5"/>
              </a:rPr>
              <a:t>https://commons.wikimedia.org/wiki/Category:Tomb_of_Nebamun#/media/File:Tomb_of_Nebamun.jpg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6"/>
              </a:rPr>
              <a:t>https://www.britishmuseum.org/research/collection_online/collection_object_details/collection_image_gallery.aspx?partid=1&amp;assetid=228278001&amp;objectid=119661#more-views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2"/>
              </a:rPr>
              <a:t>https://commons.wikimedia.org/wiki/Category:Tomb_of_Nebamun#/media/File:Tomb_Of_Nebamun_Painting_1_(221570977).jpeg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7"/>
              </a:rPr>
              <a:t>https://www.newscientist.com/gallery/dn16421-nebamun-tomb-paintings/</a:t>
            </a:r>
            <a:br>
              <a:rPr lang="en-US" sz="1100" dirty="0"/>
            </a:br>
            <a:r>
              <a:rPr lang="en-US" sz="1100" dirty="0">
                <a:hlinkClick r:id="rId7"/>
              </a:rPr>
              <a:t>https://www.newscientist.com/gallery/dn16421-nebamun-tomb-paintings/</a:t>
            </a:r>
            <a:br>
              <a:rPr lang="en-US" sz="1100" dirty="0"/>
            </a:br>
            <a:r>
              <a:rPr lang="en-US" sz="1100" dirty="0">
                <a:hlinkClick r:id="rId8"/>
              </a:rPr>
              <a:t>https://commons.wikimedia.org/wiki/Category:Tomb_of_Nebamun#/media/File:PSM_V37_D104_An_egyptian_fowling_scene_(part-painted).jpg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9"/>
              </a:rPr>
              <a:t>https://www.open.edu/openlearn/ocw/mod/oucontent/view.php?id=51847&amp;section=5.2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10"/>
              </a:rPr>
              <a:t>https://www.britishmuseum.org/research/collection_online/collection_object_details/collection_image_gallery.aspx?partid=1&amp;assetid=228201001&amp;objectid=119661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11"/>
              </a:rPr>
              <a:t>https://www.britishmuseum.org/research/collection_online/collection_object_details/collection_image_gallery.aspx?partid=1&amp;assetid=228278001&amp;objectid=119661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12"/>
              </a:rPr>
              <a:t>https://www.britishmuseum.org/research/collection_online/collection_object_details.aspx?objectId=117386&amp;partId=1&amp;searchText=tomb+of+nebamun&amp;page=1</a:t>
            </a:r>
            <a:br>
              <a:rPr lang="en-US" sz="1100" dirty="0"/>
            </a:br>
            <a:r>
              <a:rPr lang="en-US" sz="1100" dirty="0">
                <a:hlinkClick r:id="rId13"/>
              </a:rPr>
              <a:t>https://nosycrowbritishmuseum.com/this-or-that/pages/fragment-from-funerary-offering-scene-from-the-tomb-of-nebamun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14"/>
              </a:rPr>
              <a:t>https://www.britishmuseum.org/visiting/galleries/ancient_egypt/room_61_tomb-chapel_nebamun/nebamun_animation.aspx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15"/>
              </a:rPr>
              <a:t>https://commons.wikimedia.org/wiki/Category:Tomb_of_Nebamun#/media/File:Nebamun-ViewingTheProduceOfTheEstates-3.JPG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16"/>
              </a:rPr>
              <a:t>https://commons.wikimedia.org/wiki/Category:Tomb_of_Nebamun#/media/File:Nebamun-ViewingTheProduceOfTheEstates-2.JPG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/>
              <a:t>Geese (detail), from the Presentation of the Geese, Tomb chapel of </a:t>
            </a:r>
            <a:r>
              <a:rPr lang="en-US" sz="1100" dirty="0" err="1"/>
              <a:t>Nebamun</a:t>
            </a:r>
            <a:r>
              <a:rPr lang="en-US" sz="1100" dirty="0"/>
              <a:t>, c. 1350 B.C.E., paint on plaster, whole fragment: 71 x 115.5 cm, Thebes © Trustees of the British Museum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17"/>
              </a:rPr>
              <a:t>https://www.britishmuseum.org/research/collection_online/collection_object_details/collection_image_gallery.aspx?partid=1&amp;assetid=435931001&amp;objectid=119660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18"/>
              </a:rPr>
              <a:t>https://www.britishmuseum.org/research/collection_online/collection_object_details/collection_image_gallery.aspx?partid=1&amp;assetid=244310001&amp;objectid=119660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19"/>
              </a:rPr>
              <a:t>https://www.britishmuseum.org/research/collection_online/collection_object_details/collection_image_gallery.aspx?assetId=244318001&amp;objectId=117387&amp;partId=1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20"/>
              </a:rPr>
              <a:t>https://www.britishmuseum.org/research/collection_online/collection_object_details/collection_image_gallery.aspx?partid=1&amp;assetid=226894001&amp;objectid=117387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21"/>
              </a:rPr>
              <a:t>https://www.britishmuseum.org/research/collection_online/collection_object_details/collection_image_gallery.aspx?assetId=244326001&amp;objectId=112655&amp;partId=1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>
                <a:hlinkClick r:id="rId22"/>
              </a:rPr>
              <a:t>https://www.britishmuseum.org/research/collection_online/collection_object_details/collection_image_gallery.aspx?partid=1&amp;assetid=237635001&amp;objectid=112655</a:t>
            </a: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endParaRPr lang="en-US" sz="1200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27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On-screen Show (4:3)</PresentationFormat>
  <Paragraphs>17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Papyrus</vt:lpstr>
      <vt:lpstr>Office Theme</vt:lpstr>
      <vt:lpstr>PowerPoint Presentation</vt:lpstr>
      <vt:lpstr> British Museum, Room 61, Nebamun Tomb-Chapel display http://www.artinsociety.com/lost-masterpieces-of-ancient-egyptian-art-from-the-nebamun-tomb-chapel.html</vt:lpstr>
      <vt:lpstr>    Well-dressed and impressive, Nebamun is depicted inspecting his geese and cattle, from the Outer Roome of Nebamun’s Tomb-Shrine</vt:lpstr>
      <vt:lpstr> Nebamun fowling in the marshes, Tomb of Nebamun, 18th Dynasty, c. 1350 BC, Official of Tuthmosis IV,  and Amenhotep III, Western Thebes, British Museum  </vt:lpstr>
      <vt:lpstr>PowerPoint Presentation</vt:lpstr>
      <vt:lpstr>PowerPoint Presentation</vt:lpstr>
      <vt:lpstr>PowerPoint Presentation</vt:lpstr>
      <vt:lpstr>   Reconstruction drawing by C. Thorne and R. B. Parkinson.© Trustees of the British Museum. Photographs of other fragments courtesy of the Association Egyptologique Reine Elizabeth, Brussel</vt:lpstr>
      <vt:lpstr>PowerPoint Presentation</vt:lpstr>
      <vt:lpstr>PowerPoint Presentation</vt:lpstr>
      <vt:lpstr>From the Outer Room of the Tomb-Chapel of Nebamun, a scene of Offerings           </vt:lpstr>
      <vt:lpstr>From the Outer Room of the Tomb-Chapel of Nebamun, an inspection scene  </vt:lpstr>
      <vt:lpstr>From the Outer Room of Nebamun’s Tomb-Shrine, a fragment of polychrome tomb-painting depicting in the upper register a herd of cattle brought to Nebamun for inspection.     </vt:lpstr>
      <vt:lpstr> From the Outer Room of Nebamun’s Tomb-Shrine, a fragment of polychrome tomb-painting depicting in the lower register the inspection of Nebamun’s geese.     </vt:lpstr>
      <vt:lpstr>  Geese (detail), from the Presentation of the Geese, Tomb chapel of Nebamun, c. 1350 B.C.E., paint on plaster, whole fragment: 71 x 115.5 cm, Thebes © Trustees of the British Museum  </vt:lpstr>
      <vt:lpstr>A Feast for Nebamun</vt:lpstr>
      <vt:lpstr>A Feast for Nebamun</vt:lpstr>
      <vt:lpstr>PowerPoint Presentation</vt:lpstr>
      <vt:lpstr>PowerPoint Presentation</vt:lpstr>
      <vt:lpstr>PowerPoint Presentation</vt:lpstr>
      <vt:lpstr>               Nebamun’s Garden</vt:lpstr>
      <vt:lpstr>PowerPoint Presentation</vt:lpstr>
      <vt:lpstr>                                           Copyrights  http://www.artinsociety.com/lost-masterpieces-of-ancient-egyptian-art-from-the-nebamun-tomb-chapel.html  https://www.britishmuseum.org/research/collection_online/collection_object_details.aspx?objectId=124907&amp;partId=1&amp;searchText=tomb+of+nebamun&amp;page=1  https://commons.wikimedia.org/wiki/Category:Tomb_of_Nebamun#/media/File:Tomb_of_Nebamun.jpg  https://www.britishmuseum.org/research/collection_online/collection_object_details/collection_image_gallery.aspx?partid=1&amp;assetid=228278001&amp;objectid=119661#more-views  https://commons.wikimedia.org/wiki/Category:Tomb_of_Nebamun#/media/File:Tomb_Of_Nebamun_Painting_1_(221570977).jpeg  https://www.newscientist.com/gallery/dn16421-nebamun-tomb-paintings/ https://www.newscientist.com/gallery/dn16421-nebamun-tomb-paintings/ https://commons.wikimedia.org/wiki/Category:Tomb_of_Nebamun#/media/File:PSM_V37_D104_An_egyptian_fowling_scene_(part-painted).jpg  https://www.open.edu/openlearn/ocw/mod/oucontent/view.php?id=51847&amp;section=5.2  https://www.britishmuseum.org/research/collection_online/collection_object_details/collection_image_gallery.aspx?partid=1&amp;assetid=228201001&amp;objectid=119661  https://www.britishmuseum.org/research/collection_online/collection_object_details/collection_image_gallery.aspx?partid=1&amp;assetid=228278001&amp;objectid=119661  https://www.britishmuseum.org/research/collection_online/collection_object_details.aspx?objectId=117386&amp;partId=1&amp;searchText=tomb+of+nebamun&amp;page=1 https://nosycrowbritishmuseum.com/this-or-that/pages/fragment-from-funerary-offering-scene-from-the-tomb-of-nebamun  https://www.britishmuseum.org/visiting/galleries/ancient_egypt/room_61_tomb-chapel_nebamun/nebamun_animation.aspx  https://commons.wikimedia.org/wiki/Category:Tomb_of_Nebamun#/media/File:Nebamun-ViewingTheProduceOfTheEstates-3.JPG  https://commons.wikimedia.org/wiki/Category:Tomb_of_Nebamun#/media/File:Nebamun-ViewingTheProduceOfTheEstates-2.JPG  Geese (detail), from the Presentation of the Geese, Tomb chapel of Nebamun, c. 1350 B.C.E., paint on plaster, whole fragment: 71 x 115.5 cm, Thebes © Trustees of the British Museum  https://www.britishmuseum.org/research/collection_online/collection_object_details/collection_image_gallery.aspx?partid=1&amp;assetid=435931001&amp;objectid=119660  https://www.britishmuseum.org/research/collection_online/collection_object_details/collection_image_gallery.aspx?partid=1&amp;assetid=244310001&amp;objectid=119660  https://www.britishmuseum.org/research/collection_online/collection_object_details/collection_image_gallery.aspx?assetId=244318001&amp;objectId=117387&amp;partId=1  https://www.britishmuseum.org/research/collection_online/collection_object_details/collection_image_gallery.aspx?partid=1&amp;assetid=226894001&amp;objectid=117387  https://www.britishmuseum.org/research/collection_online/collection_object_details/collection_image_gallery.aspx?assetId=244326001&amp;objectId=112655&amp;partId=1  https://www.britishmuseum.org/research/collection_online/collection_object_details/collection_image_gallery.aspx?partid=1&amp;assetid=237635001&amp;objectid=112655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2019-07-13T17:04:58Z</dcterms:created>
  <dcterms:modified xsi:type="dcterms:W3CDTF">2019-07-13T17:05:55Z</dcterms:modified>
</cp:coreProperties>
</file>