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9" r:id="rId4"/>
    <p:sldId id="258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ED6BE8-516B-4E50-B3E1-7EFEBB4F7427}" v="22" dt="2019-05-31T15:55:09.6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4ED6BE8-516B-4E50-B3E1-7EFEBB4F7427}"/>
    <pc:docChg chg="custSel mod addSld delSld modSld">
      <pc:chgData name="Amalia Spiliakou" userId="f4bd6b91a0b5818a" providerId="LiveId" clId="{34ED6BE8-516B-4E50-B3E1-7EFEBB4F7427}" dt="2019-05-31T16:14:38.042" v="57" actId="2696"/>
      <pc:docMkLst>
        <pc:docMk/>
      </pc:docMkLst>
      <pc:sldChg chg="addSp modSp add mod setBg">
        <pc:chgData name="Amalia Spiliakou" userId="f4bd6b91a0b5818a" providerId="LiveId" clId="{34ED6BE8-516B-4E50-B3E1-7EFEBB4F7427}" dt="2019-05-31T13:46:16.791" v="4" actId="26606"/>
        <pc:sldMkLst>
          <pc:docMk/>
          <pc:sldMk cId="2849382477" sldId="258"/>
        </pc:sldMkLst>
        <pc:picChg chg="add mod">
          <ac:chgData name="Amalia Spiliakou" userId="f4bd6b91a0b5818a" providerId="LiveId" clId="{34ED6BE8-516B-4E50-B3E1-7EFEBB4F7427}" dt="2019-05-31T13:46:16.791" v="4" actId="26606"/>
          <ac:picMkLst>
            <pc:docMk/>
            <pc:sldMk cId="2849382477" sldId="258"/>
            <ac:picMk id="3" creationId="{D272F908-42C6-42F0-B3F6-7367D9971AD1}"/>
          </ac:picMkLst>
        </pc:picChg>
      </pc:sldChg>
      <pc:sldChg chg="add del">
        <pc:chgData name="Amalia Spiliakou" userId="f4bd6b91a0b5818a" providerId="LiveId" clId="{34ED6BE8-516B-4E50-B3E1-7EFEBB4F7427}" dt="2019-05-31T13:47:43.810" v="6" actId="2696"/>
        <pc:sldMkLst>
          <pc:docMk/>
          <pc:sldMk cId="1469417646" sldId="259"/>
        </pc:sldMkLst>
      </pc:sldChg>
      <pc:sldChg chg="addSp modSp add mod setBg">
        <pc:chgData name="Amalia Spiliakou" userId="f4bd6b91a0b5818a" providerId="LiveId" clId="{34ED6BE8-516B-4E50-B3E1-7EFEBB4F7427}" dt="2019-05-31T13:51:54.796" v="11" actId="26606"/>
        <pc:sldMkLst>
          <pc:docMk/>
          <pc:sldMk cId="4215627743" sldId="259"/>
        </pc:sldMkLst>
        <pc:picChg chg="add mod">
          <ac:chgData name="Amalia Spiliakou" userId="f4bd6b91a0b5818a" providerId="LiveId" clId="{34ED6BE8-516B-4E50-B3E1-7EFEBB4F7427}" dt="2019-05-31T13:51:54.796" v="11" actId="26606"/>
          <ac:picMkLst>
            <pc:docMk/>
            <pc:sldMk cId="4215627743" sldId="259"/>
            <ac:picMk id="3" creationId="{717132B0-CBAF-47CC-B873-D2C10A58C231}"/>
          </ac:picMkLst>
        </pc:picChg>
      </pc:sldChg>
      <pc:sldChg chg="addSp modSp add setBg">
        <pc:chgData name="Amalia Spiliakou" userId="f4bd6b91a0b5818a" providerId="LiveId" clId="{34ED6BE8-516B-4E50-B3E1-7EFEBB4F7427}" dt="2019-05-31T13:52:36.437" v="16" actId="962"/>
        <pc:sldMkLst>
          <pc:docMk/>
          <pc:sldMk cId="236012180" sldId="260"/>
        </pc:sldMkLst>
        <pc:picChg chg="add mod">
          <ac:chgData name="Amalia Spiliakou" userId="f4bd6b91a0b5818a" providerId="LiveId" clId="{34ED6BE8-516B-4E50-B3E1-7EFEBB4F7427}" dt="2019-05-31T13:52:36.437" v="16" actId="962"/>
          <ac:picMkLst>
            <pc:docMk/>
            <pc:sldMk cId="236012180" sldId="260"/>
            <ac:picMk id="3" creationId="{CC55F9B5-9D64-4312-A263-B749D0DB4986}"/>
          </ac:picMkLst>
        </pc:picChg>
      </pc:sldChg>
      <pc:sldChg chg="addSp modSp add mod setBg">
        <pc:chgData name="Amalia Spiliakou" userId="f4bd6b91a0b5818a" providerId="LiveId" clId="{34ED6BE8-516B-4E50-B3E1-7EFEBB4F7427}" dt="2019-05-31T13:55:32.632" v="24" actId="26606"/>
        <pc:sldMkLst>
          <pc:docMk/>
          <pc:sldMk cId="3366207231" sldId="261"/>
        </pc:sldMkLst>
        <pc:picChg chg="add mod">
          <ac:chgData name="Amalia Spiliakou" userId="f4bd6b91a0b5818a" providerId="LiveId" clId="{34ED6BE8-516B-4E50-B3E1-7EFEBB4F7427}" dt="2019-05-31T13:55:32.632" v="24" actId="26606"/>
          <ac:picMkLst>
            <pc:docMk/>
            <pc:sldMk cId="3366207231" sldId="261"/>
            <ac:picMk id="3" creationId="{324C13A4-C042-4E0F-8E5F-2FB7FCB3E44C}"/>
          </ac:picMkLst>
        </pc:picChg>
      </pc:sldChg>
      <pc:sldChg chg="addSp modSp add mod setBg">
        <pc:chgData name="Amalia Spiliakou" userId="f4bd6b91a0b5818a" providerId="LiveId" clId="{34ED6BE8-516B-4E50-B3E1-7EFEBB4F7427}" dt="2019-05-31T13:57:47.513" v="30" actId="26606"/>
        <pc:sldMkLst>
          <pc:docMk/>
          <pc:sldMk cId="721513864" sldId="262"/>
        </pc:sldMkLst>
        <pc:picChg chg="add mod">
          <ac:chgData name="Amalia Spiliakou" userId="f4bd6b91a0b5818a" providerId="LiveId" clId="{34ED6BE8-516B-4E50-B3E1-7EFEBB4F7427}" dt="2019-05-31T13:57:47.513" v="30" actId="26606"/>
          <ac:picMkLst>
            <pc:docMk/>
            <pc:sldMk cId="721513864" sldId="262"/>
            <ac:picMk id="3" creationId="{044F1361-8AE9-48BB-882F-5C1F180C6E71}"/>
          </ac:picMkLst>
        </pc:picChg>
      </pc:sldChg>
      <pc:sldChg chg="addSp modSp add mod setBg">
        <pc:chgData name="Amalia Spiliakou" userId="f4bd6b91a0b5818a" providerId="LiveId" clId="{34ED6BE8-516B-4E50-B3E1-7EFEBB4F7427}" dt="2019-05-31T14:08:30.160" v="37" actId="26606"/>
        <pc:sldMkLst>
          <pc:docMk/>
          <pc:sldMk cId="186731980" sldId="263"/>
        </pc:sldMkLst>
        <pc:picChg chg="add mod">
          <ac:chgData name="Amalia Spiliakou" userId="f4bd6b91a0b5818a" providerId="LiveId" clId="{34ED6BE8-516B-4E50-B3E1-7EFEBB4F7427}" dt="2019-05-31T14:08:30.160" v="37" actId="26606"/>
          <ac:picMkLst>
            <pc:docMk/>
            <pc:sldMk cId="186731980" sldId="263"/>
            <ac:picMk id="3" creationId="{F4970660-765F-4D2C-9CEF-FDB01EBC9721}"/>
          </ac:picMkLst>
        </pc:picChg>
      </pc:sldChg>
      <pc:sldChg chg="addSp modSp add mod setBg">
        <pc:chgData name="Amalia Spiliakou" userId="f4bd6b91a0b5818a" providerId="LiveId" clId="{34ED6BE8-516B-4E50-B3E1-7EFEBB4F7427}" dt="2019-05-31T14:09:30.324" v="43" actId="26606"/>
        <pc:sldMkLst>
          <pc:docMk/>
          <pc:sldMk cId="80987855" sldId="264"/>
        </pc:sldMkLst>
        <pc:picChg chg="add mod">
          <ac:chgData name="Amalia Spiliakou" userId="f4bd6b91a0b5818a" providerId="LiveId" clId="{34ED6BE8-516B-4E50-B3E1-7EFEBB4F7427}" dt="2019-05-31T14:09:30.324" v="43" actId="26606"/>
          <ac:picMkLst>
            <pc:docMk/>
            <pc:sldMk cId="80987855" sldId="264"/>
            <ac:picMk id="3" creationId="{1B009696-63F3-40AD-A18C-B1C9526BB7B4}"/>
          </ac:picMkLst>
        </pc:picChg>
      </pc:sldChg>
      <pc:sldChg chg="add del">
        <pc:chgData name="Amalia Spiliakou" userId="f4bd6b91a0b5818a" providerId="LiveId" clId="{34ED6BE8-516B-4E50-B3E1-7EFEBB4F7427}" dt="2019-05-31T15:54:46.179" v="46" actId="2696"/>
        <pc:sldMkLst>
          <pc:docMk/>
          <pc:sldMk cId="1020733858" sldId="265"/>
        </pc:sldMkLst>
      </pc:sldChg>
      <pc:sldChg chg="addSp modSp add mod setBg">
        <pc:chgData name="Amalia Spiliakou" userId="f4bd6b91a0b5818a" providerId="LiveId" clId="{34ED6BE8-516B-4E50-B3E1-7EFEBB4F7427}" dt="2019-05-31T15:55:17.058" v="55" actId="26606"/>
        <pc:sldMkLst>
          <pc:docMk/>
          <pc:sldMk cId="3174138262" sldId="265"/>
        </pc:sldMkLst>
        <pc:picChg chg="add mod">
          <ac:chgData name="Amalia Spiliakou" userId="f4bd6b91a0b5818a" providerId="LiveId" clId="{34ED6BE8-516B-4E50-B3E1-7EFEBB4F7427}" dt="2019-05-31T15:55:17.058" v="55" actId="26606"/>
          <ac:picMkLst>
            <pc:docMk/>
            <pc:sldMk cId="3174138262" sldId="265"/>
            <ac:picMk id="3" creationId="{11DBD7A0-3273-4D97-896D-8BEC57CF054D}"/>
          </ac:picMkLst>
        </pc:picChg>
      </pc:sldChg>
      <pc:sldChg chg="add del">
        <pc:chgData name="Amalia Spiliakou" userId="f4bd6b91a0b5818a" providerId="LiveId" clId="{34ED6BE8-516B-4E50-B3E1-7EFEBB4F7427}" dt="2019-05-31T15:54:47.979" v="47" actId="2696"/>
        <pc:sldMkLst>
          <pc:docMk/>
          <pc:sldMk cId="826012166" sldId="266"/>
        </pc:sldMkLst>
      </pc:sldChg>
      <pc:sldChg chg="add del">
        <pc:chgData name="Amalia Spiliakou" userId="f4bd6b91a0b5818a" providerId="LiveId" clId="{34ED6BE8-516B-4E50-B3E1-7EFEBB4F7427}" dt="2019-05-31T16:14:37.317" v="56" actId="2696"/>
        <pc:sldMkLst>
          <pc:docMk/>
          <pc:sldMk cId="3822606041" sldId="266"/>
        </pc:sldMkLst>
      </pc:sldChg>
      <pc:sldChg chg="add del">
        <pc:chgData name="Amalia Spiliakou" userId="f4bd6b91a0b5818a" providerId="LiveId" clId="{34ED6BE8-516B-4E50-B3E1-7EFEBB4F7427}" dt="2019-05-31T16:14:38.042" v="57" actId="2696"/>
        <pc:sldMkLst>
          <pc:docMk/>
          <pc:sldMk cId="2026419792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6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0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25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6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21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3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0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5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14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0B8FA-E373-4668-9BF5-F60696FCDDBB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191AA-E617-4168-B269-140628ED4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0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1E217B4-0D68-4AD2-BC81-215E2DBE18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7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C55F9B5-9D64-4312-A263-B749D0DB4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t, text&#10;&#10;Description automatically generated">
            <a:extLst>
              <a:ext uri="{FF2B5EF4-FFF2-40B4-BE49-F238E27FC236}">
                <a16:creationId xmlns:a16="http://schemas.microsoft.com/office/drawing/2014/main" id="{717132B0-CBAF-47CC-B873-D2C10A58C2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2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D272F908-42C6-42F0-B3F6-7367D9971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82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24C13A4-C042-4E0F-8E5F-2FB7FCB3E4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07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44F1361-8AE9-48BB-882F-5C1F180C6E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13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4970660-765F-4D2C-9CEF-FDB01EBC97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1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wspaper&#10;&#10;Description automatically generated">
            <a:extLst>
              <a:ext uri="{FF2B5EF4-FFF2-40B4-BE49-F238E27FC236}">
                <a16:creationId xmlns:a16="http://schemas.microsoft.com/office/drawing/2014/main" id="{1B009696-63F3-40AD-A18C-B1C9526BB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1DBD7A0-3273-4D97-896D-8BEC57CF05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38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2019-05-31T14:09:30Z</dcterms:created>
  <dcterms:modified xsi:type="dcterms:W3CDTF">2019-05-31T16:14:43Z</dcterms:modified>
</cp:coreProperties>
</file>