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69" r:id="rId3"/>
    <p:sldId id="270" r:id="rId4"/>
    <p:sldId id="271" r:id="rId5"/>
    <p:sldId id="257" r:id="rId6"/>
    <p:sldId id="260" r:id="rId7"/>
    <p:sldId id="261" r:id="rId8"/>
    <p:sldId id="263" r:id="rId9"/>
    <p:sldId id="258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C800"/>
    <a:srgbClr val="FFFFC1"/>
    <a:srgbClr val="FFFF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64F0C8-E871-4632-937F-797577420219}" v="32" dt="2019-06-08T09:11:16.8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99" d="100"/>
          <a:sy n="99" d="100"/>
        </p:scale>
        <p:origin x="298" y="-21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C30DCAE4-E824-42AD-8453-C384B05F9F0D}"/>
    <pc:docChg chg="custSel mod modSld">
      <pc:chgData name="Amalia Spiliakou" userId="f4bd6b91a0b5818a" providerId="LiveId" clId="{C30DCAE4-E824-42AD-8453-C384B05F9F0D}" dt="2019-05-28T11:10:01.744" v="2" actId="26606"/>
      <pc:docMkLst>
        <pc:docMk/>
      </pc:docMkLst>
      <pc:sldChg chg="addSp modSp mod setBg">
        <pc:chgData name="Amalia Spiliakou" userId="f4bd6b91a0b5818a" providerId="LiveId" clId="{C30DCAE4-E824-42AD-8453-C384B05F9F0D}" dt="2019-05-28T11:10:01.744" v="2" actId="26606"/>
        <pc:sldMkLst>
          <pc:docMk/>
          <pc:sldMk cId="3138042690" sldId="257"/>
        </pc:sldMkLst>
        <pc:picChg chg="add mod">
          <ac:chgData name="Amalia Spiliakou" userId="f4bd6b91a0b5818a" providerId="LiveId" clId="{C30DCAE4-E824-42AD-8453-C384B05F9F0D}" dt="2019-05-28T11:10:01.744" v="2" actId="26606"/>
          <ac:picMkLst>
            <pc:docMk/>
            <pc:sldMk cId="3138042690" sldId="257"/>
            <ac:picMk id="3" creationId="{C1072A2F-81AF-4A3B-A7D0-B6997D65218F}"/>
          </ac:picMkLst>
        </pc:picChg>
      </pc:sldChg>
    </pc:docChg>
  </pc:docChgLst>
  <pc:docChgLst>
    <pc:chgData name="Amalia Spiliakou" userId="f4bd6b91a0b5818a" providerId="LiveId" clId="{AA64F0C8-E871-4632-937F-797577420219}"/>
    <pc:docChg chg="custSel mod addSld delSld modSld sldOrd">
      <pc:chgData name="Amalia Spiliakou" userId="f4bd6b91a0b5818a" providerId="LiveId" clId="{AA64F0C8-E871-4632-937F-797577420219}" dt="2019-06-08T09:11:47.096" v="130" actId="2696"/>
      <pc:docMkLst>
        <pc:docMk/>
      </pc:docMkLst>
      <pc:sldChg chg="del ord">
        <pc:chgData name="Amalia Spiliakou" userId="f4bd6b91a0b5818a" providerId="LiveId" clId="{AA64F0C8-E871-4632-937F-797577420219}" dt="2019-06-08T09:11:47.096" v="130" actId="2696"/>
        <pc:sldMkLst>
          <pc:docMk/>
          <pc:sldMk cId="4018650846" sldId="256"/>
        </pc:sldMkLst>
      </pc:sldChg>
      <pc:sldChg chg="ord">
        <pc:chgData name="Amalia Spiliakou" userId="f4bd6b91a0b5818a" providerId="LiveId" clId="{AA64F0C8-E871-4632-937F-797577420219}" dt="2019-06-08T09:10:59.599" v="125"/>
        <pc:sldMkLst>
          <pc:docMk/>
          <pc:sldMk cId="3138042690" sldId="257"/>
        </pc:sldMkLst>
      </pc:sldChg>
      <pc:sldChg chg="addSp modSp mod setBg">
        <pc:chgData name="Amalia Spiliakou" userId="f4bd6b91a0b5818a" providerId="LiveId" clId="{AA64F0C8-E871-4632-937F-797577420219}" dt="2019-06-02T05:42:00.238" v="10" actId="26606"/>
        <pc:sldMkLst>
          <pc:docMk/>
          <pc:sldMk cId="3854708565" sldId="258"/>
        </pc:sldMkLst>
        <pc:picChg chg="add mod">
          <ac:chgData name="Amalia Spiliakou" userId="f4bd6b91a0b5818a" providerId="LiveId" clId="{AA64F0C8-E871-4632-937F-797577420219}" dt="2019-06-02T05:42:00.238" v="10" actId="26606"/>
          <ac:picMkLst>
            <pc:docMk/>
            <pc:sldMk cId="3854708565" sldId="258"/>
            <ac:picMk id="3" creationId="{7888B53F-C376-4782-8235-496C25F7CACE}"/>
          </ac:picMkLst>
        </pc:picChg>
      </pc:sldChg>
      <pc:sldChg chg="addSp modSp del mod setBg">
        <pc:chgData name="Amalia Spiliakou" userId="f4bd6b91a0b5818a" providerId="LiveId" clId="{AA64F0C8-E871-4632-937F-797577420219}" dt="2019-06-08T09:10:45.189" v="124" actId="2696"/>
        <pc:sldMkLst>
          <pc:docMk/>
          <pc:sldMk cId="1395199064" sldId="259"/>
        </pc:sldMkLst>
        <pc:picChg chg="add mod">
          <ac:chgData name="Amalia Spiliakou" userId="f4bd6b91a0b5818a" providerId="LiveId" clId="{AA64F0C8-E871-4632-937F-797577420219}" dt="2019-06-02T05:36:06.842" v="5" actId="26606"/>
          <ac:picMkLst>
            <pc:docMk/>
            <pc:sldMk cId="1395199064" sldId="259"/>
            <ac:picMk id="3" creationId="{D410EDA8-D10F-4A7E-8880-61172BE0DBF2}"/>
          </ac:picMkLst>
        </pc:picChg>
      </pc:sldChg>
      <pc:sldChg chg="addSp modSp add mod ord setBg">
        <pc:chgData name="Amalia Spiliakou" userId="f4bd6b91a0b5818a" providerId="LiveId" clId="{AA64F0C8-E871-4632-937F-797577420219}" dt="2019-06-08T09:11:06.548" v="126"/>
        <pc:sldMkLst>
          <pc:docMk/>
          <pc:sldMk cId="3204987111" sldId="260"/>
        </pc:sldMkLst>
        <pc:picChg chg="add mod">
          <ac:chgData name="Amalia Spiliakou" userId="f4bd6b91a0b5818a" providerId="LiveId" clId="{AA64F0C8-E871-4632-937F-797577420219}" dt="2019-06-02T05:43:35.922" v="18" actId="26606"/>
          <ac:picMkLst>
            <pc:docMk/>
            <pc:sldMk cId="3204987111" sldId="260"/>
            <ac:picMk id="3" creationId="{68384AED-0B23-4AAC-882A-3796EEBBC506}"/>
          </ac:picMkLst>
        </pc:picChg>
      </pc:sldChg>
      <pc:sldChg chg="addSp modSp add mod ord setBg">
        <pc:chgData name="Amalia Spiliakou" userId="f4bd6b91a0b5818a" providerId="LiveId" clId="{AA64F0C8-E871-4632-937F-797577420219}" dt="2019-06-08T09:11:09.708" v="127"/>
        <pc:sldMkLst>
          <pc:docMk/>
          <pc:sldMk cId="2431790462" sldId="261"/>
        </pc:sldMkLst>
        <pc:picChg chg="add mod">
          <ac:chgData name="Amalia Spiliakou" userId="f4bd6b91a0b5818a" providerId="LiveId" clId="{AA64F0C8-E871-4632-937F-797577420219}" dt="2019-06-02T05:45:07.416" v="24" actId="26606"/>
          <ac:picMkLst>
            <pc:docMk/>
            <pc:sldMk cId="2431790462" sldId="261"/>
            <ac:picMk id="3" creationId="{40E3A8BA-9ED6-4AA7-A37D-6240A233FF4C}"/>
          </ac:picMkLst>
        </pc:picChg>
      </pc:sldChg>
      <pc:sldChg chg="addSp modSp add del mod setBg">
        <pc:chgData name="Amalia Spiliakou" userId="f4bd6b91a0b5818a" providerId="LiveId" clId="{AA64F0C8-E871-4632-937F-797577420219}" dt="2019-06-08T09:10:44.599" v="123" actId="2696"/>
        <pc:sldMkLst>
          <pc:docMk/>
          <pc:sldMk cId="2508517664" sldId="262"/>
        </pc:sldMkLst>
        <pc:picChg chg="add mod">
          <ac:chgData name="Amalia Spiliakou" userId="f4bd6b91a0b5818a" providerId="LiveId" clId="{AA64F0C8-E871-4632-937F-797577420219}" dt="2019-06-02T05:50:04.984" v="51" actId="26606"/>
          <ac:picMkLst>
            <pc:docMk/>
            <pc:sldMk cId="2508517664" sldId="262"/>
            <ac:picMk id="3" creationId="{16D0BDF6-F4D8-4B0B-AF36-405E7A794BA5}"/>
          </ac:picMkLst>
        </pc:picChg>
      </pc:sldChg>
      <pc:sldChg chg="addSp modSp add ord setBg">
        <pc:chgData name="Amalia Spiliakou" userId="f4bd6b91a0b5818a" providerId="LiveId" clId="{AA64F0C8-E871-4632-937F-797577420219}" dt="2019-06-08T09:11:12.810" v="128"/>
        <pc:sldMkLst>
          <pc:docMk/>
          <pc:sldMk cId="219083497" sldId="263"/>
        </pc:sldMkLst>
        <pc:picChg chg="add mod">
          <ac:chgData name="Amalia Spiliakou" userId="f4bd6b91a0b5818a" providerId="LiveId" clId="{AA64F0C8-E871-4632-937F-797577420219}" dt="2019-06-02T05:45:56.020" v="37" actId="1076"/>
          <ac:picMkLst>
            <pc:docMk/>
            <pc:sldMk cId="219083497" sldId="263"/>
            <ac:picMk id="3" creationId="{F3C5A674-A3D7-474C-B290-70DF92AFB403}"/>
          </ac:picMkLst>
        </pc:picChg>
      </pc:sldChg>
      <pc:sldChg chg="addSp modSp add mod setBg">
        <pc:chgData name="Amalia Spiliakou" userId="f4bd6b91a0b5818a" providerId="LiveId" clId="{AA64F0C8-E871-4632-937F-797577420219}" dt="2019-06-02T05:48:37.183" v="44" actId="26606"/>
        <pc:sldMkLst>
          <pc:docMk/>
          <pc:sldMk cId="3529432949" sldId="264"/>
        </pc:sldMkLst>
        <pc:picChg chg="add mod">
          <ac:chgData name="Amalia Spiliakou" userId="f4bd6b91a0b5818a" providerId="LiveId" clId="{AA64F0C8-E871-4632-937F-797577420219}" dt="2019-06-02T05:48:37.183" v="44" actId="26606"/>
          <ac:picMkLst>
            <pc:docMk/>
            <pc:sldMk cId="3529432949" sldId="264"/>
            <ac:picMk id="3" creationId="{48D3841D-D8CA-4BB3-9B74-C73A7527DDF9}"/>
          </ac:picMkLst>
        </pc:picChg>
      </pc:sldChg>
      <pc:sldChg chg="addSp modSp add del mod setBg">
        <pc:chgData name="Amalia Spiliakou" userId="f4bd6b91a0b5818a" providerId="LiveId" clId="{AA64F0C8-E871-4632-937F-797577420219}" dt="2019-06-08T09:10:43.935" v="122" actId="2696"/>
        <pc:sldMkLst>
          <pc:docMk/>
          <pc:sldMk cId="1975023567" sldId="267"/>
        </pc:sldMkLst>
        <pc:picChg chg="add mod">
          <ac:chgData name="Amalia Spiliakou" userId="f4bd6b91a0b5818a" providerId="LiveId" clId="{AA64F0C8-E871-4632-937F-797577420219}" dt="2019-06-02T05:50:34.070" v="58" actId="26606"/>
          <ac:picMkLst>
            <pc:docMk/>
            <pc:sldMk cId="1975023567" sldId="267"/>
            <ac:picMk id="3" creationId="{F065B091-AF3E-43D1-80B8-FD5CE12956FB}"/>
          </ac:picMkLst>
        </pc:picChg>
      </pc:sldChg>
      <pc:sldChg chg="addSp modSp add ord setBg">
        <pc:chgData name="Amalia Spiliakou" userId="f4bd6b91a0b5818a" providerId="LiveId" clId="{AA64F0C8-E871-4632-937F-797577420219}" dt="2019-06-08T09:10:09.728" v="120" actId="255"/>
        <pc:sldMkLst>
          <pc:docMk/>
          <pc:sldMk cId="2019975063" sldId="268"/>
        </pc:sldMkLst>
        <pc:spChg chg="add mod">
          <ac:chgData name="Amalia Spiliakou" userId="f4bd6b91a0b5818a" providerId="LiveId" clId="{AA64F0C8-E871-4632-937F-797577420219}" dt="2019-06-08T09:10:09.728" v="120" actId="255"/>
          <ac:spMkLst>
            <pc:docMk/>
            <pc:sldMk cId="2019975063" sldId="268"/>
            <ac:spMk id="2" creationId="{3D75702E-7EA2-48E7-B867-F3D56E21388F}"/>
          </ac:spMkLst>
        </pc:spChg>
      </pc:sldChg>
      <pc:sldChg chg="add setBg">
        <pc:chgData name="Amalia Spiliakou" userId="f4bd6b91a0b5818a" providerId="LiveId" clId="{AA64F0C8-E871-4632-937F-797577420219}" dt="2019-06-08T09:10:38.791" v="121"/>
        <pc:sldMkLst>
          <pc:docMk/>
          <pc:sldMk cId="1167858569" sldId="269"/>
        </pc:sldMkLst>
      </pc:sldChg>
      <pc:sldChg chg="add setBg">
        <pc:chgData name="Amalia Spiliakou" userId="f4bd6b91a0b5818a" providerId="LiveId" clId="{AA64F0C8-E871-4632-937F-797577420219}" dt="2019-06-08T09:10:38.791" v="121"/>
        <pc:sldMkLst>
          <pc:docMk/>
          <pc:sldMk cId="2001926486" sldId="270"/>
        </pc:sldMkLst>
      </pc:sldChg>
      <pc:sldChg chg="add setBg">
        <pc:chgData name="Amalia Spiliakou" userId="f4bd6b91a0b5818a" providerId="LiveId" clId="{AA64F0C8-E871-4632-937F-797577420219}" dt="2019-06-08T09:10:38.791" v="121"/>
        <pc:sldMkLst>
          <pc:docMk/>
          <pc:sldMk cId="3931026295" sldId="27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F8C5-31A1-4C50-975C-311C0D428782}" type="datetimeFigureOut">
              <a:rPr lang="en-US" smtClean="0"/>
              <a:t>6/8/2019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0E51-5D6F-494F-BA95-179A13A6E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102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F8C5-31A1-4C50-975C-311C0D428782}" type="datetimeFigureOut">
              <a:rPr lang="en-US" smtClean="0"/>
              <a:t>6/8/2019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0E51-5D6F-494F-BA95-179A13A6E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655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F8C5-31A1-4C50-975C-311C0D428782}" type="datetimeFigureOut">
              <a:rPr lang="en-US" smtClean="0"/>
              <a:t>6/8/2019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0E51-5D6F-494F-BA95-179A13A6E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254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F8C5-31A1-4C50-975C-311C0D428782}" type="datetimeFigureOut">
              <a:rPr lang="en-US" smtClean="0"/>
              <a:t>6/8/2019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0E51-5D6F-494F-BA95-179A13A6E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30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F8C5-31A1-4C50-975C-311C0D428782}" type="datetimeFigureOut">
              <a:rPr lang="en-US" smtClean="0"/>
              <a:t>6/8/2019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0E51-5D6F-494F-BA95-179A13A6E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971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F8C5-31A1-4C50-975C-311C0D428782}" type="datetimeFigureOut">
              <a:rPr lang="en-US" smtClean="0"/>
              <a:t>6/8/2019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0E51-5D6F-494F-BA95-179A13A6E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240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F8C5-31A1-4C50-975C-311C0D428782}" type="datetimeFigureOut">
              <a:rPr lang="en-US" smtClean="0"/>
              <a:t>6/8/2019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0E51-5D6F-494F-BA95-179A13A6E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964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F8C5-31A1-4C50-975C-311C0D428782}" type="datetimeFigureOut">
              <a:rPr lang="en-US" smtClean="0"/>
              <a:t>6/8/2019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0E51-5D6F-494F-BA95-179A13A6E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904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F8C5-31A1-4C50-975C-311C0D428782}" type="datetimeFigureOut">
              <a:rPr lang="en-US" smtClean="0"/>
              <a:t>6/8/2019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0E51-5D6F-494F-BA95-179A13A6E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856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F8C5-31A1-4C50-975C-311C0D428782}" type="datetimeFigureOut">
              <a:rPr lang="en-US" smtClean="0"/>
              <a:t>6/8/2019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0E51-5D6F-494F-BA95-179A13A6E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124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F8C5-31A1-4C50-975C-311C0D428782}" type="datetimeFigureOut">
              <a:rPr lang="en-US" smtClean="0"/>
              <a:t>6/8/2019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0E51-5D6F-494F-BA95-179A13A6E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100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1FF8C5-31A1-4C50-975C-311C0D428782}" type="datetimeFigureOut">
              <a:rPr lang="en-US" smtClean="0"/>
              <a:t>6/8/2019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50E51-5D6F-494F-BA95-179A13A6E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495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: 14 Points 1">
            <a:extLst>
              <a:ext uri="{FF2B5EF4-FFF2-40B4-BE49-F238E27FC236}">
                <a16:creationId xmlns:a16="http://schemas.microsoft.com/office/drawing/2014/main" id="{3D75702E-7EA2-48E7-B867-F3D56E21388F}"/>
              </a:ext>
            </a:extLst>
          </p:cNvPr>
          <p:cNvSpPr/>
          <p:nvPr/>
        </p:nvSpPr>
        <p:spPr>
          <a:xfrm>
            <a:off x="313841" y="670301"/>
            <a:ext cx="8516318" cy="5517397"/>
          </a:xfrm>
          <a:prstGeom prst="irregularSeal2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rgbClr val="FFFF00"/>
              </a:solidFill>
              <a:latin typeface="Ink Free" panose="03080402000500000000" pitchFamily="66" charset="0"/>
            </a:endParaRPr>
          </a:p>
          <a:p>
            <a:pPr algn="ctr"/>
            <a:endParaRPr lang="en-US" sz="800" b="1" dirty="0">
              <a:solidFill>
                <a:srgbClr val="FFFF00"/>
              </a:solidFill>
              <a:latin typeface="Ink Free" panose="03080402000500000000" pitchFamily="66" charset="0"/>
            </a:endParaRPr>
          </a:p>
          <a:p>
            <a:pPr algn="ctr"/>
            <a:r>
              <a:rPr lang="en-US" sz="4400" b="1" dirty="0">
                <a:solidFill>
                  <a:srgbClr val="FFFF00"/>
                </a:solidFill>
                <a:latin typeface="Ink Free" panose="03080402000500000000" pitchFamily="66" charset="0"/>
              </a:rPr>
              <a:t>It’s so HOT… use a Japanese FAN!</a:t>
            </a:r>
          </a:p>
        </p:txBody>
      </p:sp>
    </p:spTree>
    <p:extLst>
      <p:ext uri="{BB962C8B-B14F-4D97-AF65-F5344CB8AC3E}">
        <p14:creationId xmlns:p14="http://schemas.microsoft.com/office/powerpoint/2010/main" val="2019975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F065B091-AF3E-43D1-80B8-FD5CE12956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58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16D0BDF6-F4D8-4B0B-AF36-405E7A794B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926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wall, indoor, clothing&#10;&#10;Description automatically generated">
            <a:extLst>
              <a:ext uri="{FF2B5EF4-FFF2-40B4-BE49-F238E27FC236}">
                <a16:creationId xmlns:a16="http://schemas.microsoft.com/office/drawing/2014/main" id="{D410EDA8-D10F-4A7E-8880-61172BE0DB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026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072A2F-81AF-4A3B-A7D0-B6997D6521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042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68384AED-0B23-4AAC-882A-3796EEBBC5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987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40E3A8BA-9ED6-4AA7-A37D-6240A233FF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90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F3C5A674-A3D7-474C-B290-70DF92AFB4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8" y="857246"/>
            <a:ext cx="6858004" cy="514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83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7888B53F-C376-4782-8235-496C25F7CA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708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48D3841D-D8CA-4BB3-9B74-C73A7527DD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4329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9</Words>
  <Application>Microsoft Office PowerPoint</Application>
  <PresentationFormat>On-screen Show (4:3)</PresentationFormat>
  <Paragraphs>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Ink Free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2019-06-02T05:50:34Z</dcterms:created>
  <dcterms:modified xsi:type="dcterms:W3CDTF">2019-06-08T09:11:55Z</dcterms:modified>
</cp:coreProperties>
</file>