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58" r:id="rId4"/>
    <p:sldId id="263" r:id="rId5"/>
    <p:sldId id="264" r:id="rId6"/>
    <p:sldId id="261" r:id="rId7"/>
    <p:sldId id="259"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3F19"/>
    <a:srgbClr val="324D1F"/>
    <a:srgbClr val="A5C7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762FD3-A46D-48DB-AD5F-124F21D76D26}" v="13" dt="2019-05-08T13:59:57.969"/>
    <p1510:client id="{D7B22112-446E-442A-B1FF-F693A168320D}" v="429" dt="2019-05-08T09:29:40.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D7B22112-446E-442A-B1FF-F693A168320D}"/>
    <pc:docChg chg="custSel addSld delSld modSld sldOrd">
      <pc:chgData name="Amalia Spiliakou" userId="f4bd6b91a0b5818a" providerId="LiveId" clId="{D7B22112-446E-442A-B1FF-F693A168320D}" dt="2019-05-08T09:29:40.879" v="423" actId="2696"/>
      <pc:docMkLst>
        <pc:docMk/>
      </pc:docMkLst>
      <pc:sldChg chg="addSp delSp modSp setBg">
        <pc:chgData name="Amalia Spiliakou" userId="f4bd6b91a0b5818a" providerId="LiveId" clId="{D7B22112-446E-442A-B1FF-F693A168320D}" dt="2019-05-08T09:04:03.285" v="98"/>
        <pc:sldMkLst>
          <pc:docMk/>
          <pc:sldMk cId="4274822807" sldId="257"/>
        </pc:sldMkLst>
        <pc:spChg chg="add mod">
          <ac:chgData name="Amalia Spiliakou" userId="f4bd6b91a0b5818a" providerId="LiveId" clId="{D7B22112-446E-442A-B1FF-F693A168320D}" dt="2019-05-08T09:03:44.674" v="97" actId="113"/>
          <ac:spMkLst>
            <pc:docMk/>
            <pc:sldMk cId="4274822807" sldId="257"/>
            <ac:spMk id="2" creationId="{DC8B553A-3FE4-4EAB-9AB4-61242200C382}"/>
          </ac:spMkLst>
        </pc:spChg>
        <pc:spChg chg="del">
          <ac:chgData name="Amalia Spiliakou" userId="f4bd6b91a0b5818a" providerId="LiveId" clId="{D7B22112-446E-442A-B1FF-F693A168320D}" dt="2019-05-08T08:59:59.739" v="0" actId="478"/>
          <ac:spMkLst>
            <pc:docMk/>
            <pc:sldMk cId="4274822807" sldId="257"/>
            <ac:spMk id="4" creationId="{D56A74D8-6B1B-4FB7-9105-809E8E7767B8}"/>
          </ac:spMkLst>
        </pc:spChg>
      </pc:sldChg>
      <pc:sldChg chg="modSp ord setBg">
        <pc:chgData name="Amalia Spiliakou" userId="f4bd6b91a0b5818a" providerId="LiveId" clId="{D7B22112-446E-442A-B1FF-F693A168320D}" dt="2019-05-08T09:26:22.835" v="405" actId="2711"/>
        <pc:sldMkLst>
          <pc:docMk/>
          <pc:sldMk cId="2933688390" sldId="258"/>
        </pc:sldMkLst>
        <pc:spChg chg="mod">
          <ac:chgData name="Amalia Spiliakou" userId="f4bd6b91a0b5818a" providerId="LiveId" clId="{D7B22112-446E-442A-B1FF-F693A168320D}" dt="2019-05-08T09:26:22.835" v="405" actId="2711"/>
          <ac:spMkLst>
            <pc:docMk/>
            <pc:sldMk cId="2933688390" sldId="258"/>
            <ac:spMk id="2" creationId="{C3534158-2132-4B37-944B-BC9E7E8EF518}"/>
          </ac:spMkLst>
        </pc:spChg>
      </pc:sldChg>
      <pc:sldChg chg="modSp setBg">
        <pc:chgData name="Amalia Spiliakou" userId="f4bd6b91a0b5818a" providerId="LiveId" clId="{D7B22112-446E-442A-B1FF-F693A168320D}" dt="2019-05-08T09:13:07.631" v="312" actId="20577"/>
        <pc:sldMkLst>
          <pc:docMk/>
          <pc:sldMk cId="4123350376" sldId="260"/>
        </pc:sldMkLst>
        <pc:spChg chg="mod">
          <ac:chgData name="Amalia Spiliakou" userId="f4bd6b91a0b5818a" providerId="LiveId" clId="{D7B22112-446E-442A-B1FF-F693A168320D}" dt="2019-05-08T09:13:07.631" v="312" actId="20577"/>
          <ac:spMkLst>
            <pc:docMk/>
            <pc:sldMk cId="4123350376" sldId="260"/>
            <ac:spMk id="2" creationId="{7BF91117-F691-4BA1-9A13-0BAC4EF7ECE7}"/>
          </ac:spMkLst>
        </pc:spChg>
      </pc:sldChg>
      <pc:sldChg chg="del">
        <pc:chgData name="Amalia Spiliakou" userId="f4bd6b91a0b5818a" providerId="LiveId" clId="{D7B22112-446E-442A-B1FF-F693A168320D}" dt="2019-05-08T09:04:56.163" v="102" actId="2696"/>
        <pc:sldMkLst>
          <pc:docMk/>
          <pc:sldMk cId="1763843457" sldId="262"/>
        </pc:sldMkLst>
      </pc:sldChg>
      <pc:sldChg chg="modSp setBg">
        <pc:chgData name="Amalia Spiliakou" userId="f4bd6b91a0b5818a" providerId="LiveId" clId="{D7B22112-446E-442A-B1FF-F693A168320D}" dt="2019-05-08T09:14:31.670" v="341" actId="5793"/>
        <pc:sldMkLst>
          <pc:docMk/>
          <pc:sldMk cId="3144595665" sldId="263"/>
        </pc:sldMkLst>
        <pc:spChg chg="mod">
          <ac:chgData name="Amalia Spiliakou" userId="f4bd6b91a0b5818a" providerId="LiveId" clId="{D7B22112-446E-442A-B1FF-F693A168320D}" dt="2019-05-08T09:14:31.670" v="341" actId="5793"/>
          <ac:spMkLst>
            <pc:docMk/>
            <pc:sldMk cId="3144595665" sldId="263"/>
            <ac:spMk id="2" creationId="{97854BD0-8027-4525-95D2-65E3C203D875}"/>
          </ac:spMkLst>
        </pc:spChg>
      </pc:sldChg>
      <pc:sldChg chg="modSp setBg">
        <pc:chgData name="Amalia Spiliakou" userId="f4bd6b91a0b5818a" providerId="LiveId" clId="{D7B22112-446E-442A-B1FF-F693A168320D}" dt="2019-05-08T09:26:46.552" v="418" actId="20577"/>
        <pc:sldMkLst>
          <pc:docMk/>
          <pc:sldMk cId="1280422510" sldId="264"/>
        </pc:sldMkLst>
        <pc:spChg chg="mod">
          <ac:chgData name="Amalia Spiliakou" userId="f4bd6b91a0b5818a" providerId="LiveId" clId="{D7B22112-446E-442A-B1FF-F693A168320D}" dt="2019-05-08T09:26:46.552" v="418" actId="20577"/>
          <ac:spMkLst>
            <pc:docMk/>
            <pc:sldMk cId="1280422510" sldId="264"/>
            <ac:spMk id="2" creationId="{8F66C46B-2833-4D4A-BF49-8F21FE96F048}"/>
          </ac:spMkLst>
        </pc:spChg>
      </pc:sldChg>
      <pc:sldChg chg="modSp del ord">
        <pc:chgData name="Amalia Spiliakou" userId="f4bd6b91a0b5818a" providerId="LiveId" clId="{D7B22112-446E-442A-B1FF-F693A168320D}" dt="2019-05-08T09:29:40.879" v="423" actId="2696"/>
        <pc:sldMkLst>
          <pc:docMk/>
          <pc:sldMk cId="2301487843" sldId="265"/>
        </pc:sldMkLst>
        <pc:picChg chg="mod">
          <ac:chgData name="Amalia Spiliakou" userId="f4bd6b91a0b5818a" providerId="LiveId" clId="{D7B22112-446E-442A-B1FF-F693A168320D}" dt="2019-05-08T09:29:10.973" v="422" actId="1076"/>
          <ac:picMkLst>
            <pc:docMk/>
            <pc:sldMk cId="2301487843" sldId="265"/>
            <ac:picMk id="8194" creationId="{6EC51C24-F9B7-4847-9FAC-B33676DB3AFC}"/>
          </ac:picMkLst>
        </pc:picChg>
      </pc:sldChg>
      <pc:sldChg chg="modSp add">
        <pc:chgData name="Amalia Spiliakou" userId="f4bd6b91a0b5818a" providerId="LiveId" clId="{D7B22112-446E-442A-B1FF-F693A168320D}" dt="2019-05-08T09:27:13.851" v="420" actId="20577"/>
        <pc:sldMkLst>
          <pc:docMk/>
          <pc:sldMk cId="4118666386" sldId="266"/>
        </pc:sldMkLst>
        <pc:spChg chg="mod">
          <ac:chgData name="Amalia Spiliakou" userId="f4bd6b91a0b5818a" providerId="LiveId" clId="{D7B22112-446E-442A-B1FF-F693A168320D}" dt="2019-05-08T09:27:13.851" v="420" actId="20577"/>
          <ac:spMkLst>
            <pc:docMk/>
            <pc:sldMk cId="4118666386" sldId="266"/>
            <ac:spMk id="2" creationId="{CF3EC74C-BEE6-42DF-9B9F-C76417CD7D46}"/>
          </ac:spMkLst>
        </pc:spChg>
      </pc:sldChg>
    </pc:docChg>
  </pc:docChgLst>
  <pc:docChgLst>
    <pc:chgData name="Amalia Spiliakou" userId="f4bd6b91a0b5818a" providerId="LiveId" clId="{7A762FD3-A46D-48DB-AD5F-124F21D76D26}"/>
    <pc:docChg chg="modSld sldOrd">
      <pc:chgData name="Amalia Spiliakou" userId="f4bd6b91a0b5818a" providerId="LiveId" clId="{7A762FD3-A46D-48DB-AD5F-124F21D76D26}" dt="2019-05-08T13:59:57.969" v="103"/>
      <pc:docMkLst>
        <pc:docMk/>
      </pc:docMkLst>
      <pc:sldChg chg="modSp setBg">
        <pc:chgData name="Amalia Spiliakou" userId="f4bd6b91a0b5818a" providerId="LiveId" clId="{7A762FD3-A46D-48DB-AD5F-124F21D76D26}" dt="2019-05-08T13:59:57.969" v="103"/>
        <pc:sldMkLst>
          <pc:docMk/>
          <pc:sldMk cId="4274822807" sldId="257"/>
        </pc:sldMkLst>
        <pc:spChg chg="mod">
          <ac:chgData name="Amalia Spiliakou" userId="f4bd6b91a0b5818a" providerId="LiveId" clId="{7A762FD3-A46D-48DB-AD5F-124F21D76D26}" dt="2019-05-08T13:44:38.624" v="6" actId="20577"/>
          <ac:spMkLst>
            <pc:docMk/>
            <pc:sldMk cId="4274822807" sldId="257"/>
            <ac:spMk id="2" creationId="{DC8B553A-3FE4-4EAB-9AB4-61242200C382}"/>
          </ac:spMkLst>
        </pc:spChg>
      </pc:sldChg>
      <pc:sldChg chg="modSp ord setBg">
        <pc:chgData name="Amalia Spiliakou" userId="f4bd6b91a0b5818a" providerId="LiveId" clId="{7A762FD3-A46D-48DB-AD5F-124F21D76D26}" dt="2019-05-08T13:48:50.937" v="43" actId="20577"/>
        <pc:sldMkLst>
          <pc:docMk/>
          <pc:sldMk cId="1653880800" sldId="259"/>
        </pc:sldMkLst>
        <pc:spChg chg="mod">
          <ac:chgData name="Amalia Spiliakou" userId="f4bd6b91a0b5818a" providerId="LiveId" clId="{7A762FD3-A46D-48DB-AD5F-124F21D76D26}" dt="2019-05-08T13:48:50.937" v="43" actId="20577"/>
          <ac:spMkLst>
            <pc:docMk/>
            <pc:sldMk cId="1653880800" sldId="259"/>
            <ac:spMk id="2" creationId="{24721F75-C4CE-4AF2-AD73-E01D70A12312}"/>
          </ac:spMkLst>
        </pc:spChg>
      </pc:sldChg>
      <pc:sldChg chg="modSp setBg">
        <pc:chgData name="Amalia Spiliakou" userId="f4bd6b91a0b5818a" providerId="LiveId" clId="{7A762FD3-A46D-48DB-AD5F-124F21D76D26}" dt="2019-05-08T13:49:38.030" v="73" actId="207"/>
        <pc:sldMkLst>
          <pc:docMk/>
          <pc:sldMk cId="2730775177" sldId="261"/>
        </pc:sldMkLst>
        <pc:spChg chg="mod">
          <ac:chgData name="Amalia Spiliakou" userId="f4bd6b91a0b5818a" providerId="LiveId" clId="{7A762FD3-A46D-48DB-AD5F-124F21D76D26}" dt="2019-05-08T13:49:38.030" v="73" actId="207"/>
          <ac:spMkLst>
            <pc:docMk/>
            <pc:sldMk cId="2730775177" sldId="261"/>
            <ac:spMk id="2" creationId="{7072EFE6-60AB-4C87-B1C1-B082C2FACB27}"/>
          </ac:spMkLst>
        </pc:spChg>
      </pc:sldChg>
      <pc:sldChg chg="modSp setBg">
        <pc:chgData name="Amalia Spiliakou" userId="f4bd6b91a0b5818a" providerId="LiveId" clId="{7A762FD3-A46D-48DB-AD5F-124F21D76D26}" dt="2019-05-08T13:57:43.417" v="102" actId="6549"/>
        <pc:sldMkLst>
          <pc:docMk/>
          <pc:sldMk cId="4118666386" sldId="266"/>
        </pc:sldMkLst>
        <pc:spChg chg="mod">
          <ac:chgData name="Amalia Spiliakou" userId="f4bd6b91a0b5818a" providerId="LiveId" clId="{7A762FD3-A46D-48DB-AD5F-124F21D76D26}" dt="2019-05-08T13:57:43.417" v="102" actId="6549"/>
          <ac:spMkLst>
            <pc:docMk/>
            <pc:sldMk cId="4118666386" sldId="266"/>
            <ac:spMk id="2" creationId="{CF3EC74C-BEE6-42DF-9B9F-C76417CD7D4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F9C8D-0616-4952-9CF1-FA0AF11358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0929AE-2E5A-458A-A769-BFEC917074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525289-20A5-479C-9F4A-C068E649A8EE}"/>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5" name="Footer Placeholder 4">
            <a:extLst>
              <a:ext uri="{FF2B5EF4-FFF2-40B4-BE49-F238E27FC236}">
                <a16:creationId xmlns:a16="http://schemas.microsoft.com/office/drawing/2014/main" id="{C46DFA82-DCCE-4CA3-88C9-93E3CF4F54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60882F-C761-47BB-9121-287EC8F0E0C0}"/>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22244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74B00-C625-48B1-B901-6EEFD8CB35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773F86-4A0E-4362-9FAC-924B10801E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04803-2912-4EE5-9ABC-DB367B88470C}"/>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5" name="Footer Placeholder 4">
            <a:extLst>
              <a:ext uri="{FF2B5EF4-FFF2-40B4-BE49-F238E27FC236}">
                <a16:creationId xmlns:a16="http://schemas.microsoft.com/office/drawing/2014/main" id="{718DDAAE-80CF-4A11-9492-CFCFB75798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0B7850-4D33-453A-8EC4-155F6413D701}"/>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4208256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BA5C-1F19-4958-AAB9-29683EA154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AFA946-7CF7-4746-B3D2-262F7DE960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61C948-8087-41FF-954F-5399B2CD0C77}"/>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5" name="Footer Placeholder 4">
            <a:extLst>
              <a:ext uri="{FF2B5EF4-FFF2-40B4-BE49-F238E27FC236}">
                <a16:creationId xmlns:a16="http://schemas.microsoft.com/office/drawing/2014/main" id="{64F5BFFE-AD9B-47B9-8363-3458B3EBA8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E0F3E-C312-40F6-9B11-8B087774F977}"/>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2216969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3EF03-E402-4779-8EB0-9FA169648D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820ED6-FEAA-4B80-ADB1-751425EC0B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46C787-0E3B-4932-939F-E50729E14B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9583A6-E63E-4837-B9F8-F98F1B1C9EF7}"/>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6" name="Footer Placeholder 5">
            <a:extLst>
              <a:ext uri="{FF2B5EF4-FFF2-40B4-BE49-F238E27FC236}">
                <a16:creationId xmlns:a16="http://schemas.microsoft.com/office/drawing/2014/main" id="{9289E8BA-35A2-4DF4-872E-D56B7DF464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651AB7-E45E-4C11-8F52-5B495FB1DC0F}"/>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1706879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602A-D626-4A64-9A38-56F9BF7029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393265-0E83-4F35-8674-DB68304B1C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43FDD4-F07D-4408-966E-E4C2E8915E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6906E2-3364-47CF-8B4A-5B4D02E863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90C1A6-A4DC-4301-A316-FDAB5EDBDA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42DC61-FCC3-4643-95B4-A5E9545B573D}"/>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8" name="Footer Placeholder 7">
            <a:extLst>
              <a:ext uri="{FF2B5EF4-FFF2-40B4-BE49-F238E27FC236}">
                <a16:creationId xmlns:a16="http://schemas.microsoft.com/office/drawing/2014/main" id="{E5CE5A03-A6C9-40C1-B377-820E60DFDF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ACD60F-937B-4AB9-AF71-D099CD7DA0EF}"/>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368034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FC67A-4878-4712-8E86-8E5D93FDFA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A60E1D-3573-4764-9FA4-6078F1B62913}"/>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4" name="Footer Placeholder 3">
            <a:extLst>
              <a:ext uri="{FF2B5EF4-FFF2-40B4-BE49-F238E27FC236}">
                <a16:creationId xmlns:a16="http://schemas.microsoft.com/office/drawing/2014/main" id="{3414E67D-2FC1-4632-BA36-0E9E10FCC9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3D4AE6-CAA7-4C65-9C6A-4C478FB398E0}"/>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365391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1D4583-98D2-496E-8571-B8F65301DD1E}"/>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3" name="Footer Placeholder 2">
            <a:extLst>
              <a:ext uri="{FF2B5EF4-FFF2-40B4-BE49-F238E27FC236}">
                <a16:creationId xmlns:a16="http://schemas.microsoft.com/office/drawing/2014/main" id="{F37C573C-668B-47DD-960E-A198347A30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E35B98-ABF6-408A-B8D5-D42E2DDD4683}"/>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918000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A55E-9445-4C3C-AD90-BF23B17301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F4A187-36A3-4405-914C-3C0401964E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BD9C10-21C3-4378-B4C4-DC8CAB6D2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FCCE71-70D1-4A6C-9FE6-01E8EB595894}"/>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6" name="Footer Placeholder 5">
            <a:extLst>
              <a:ext uri="{FF2B5EF4-FFF2-40B4-BE49-F238E27FC236}">
                <a16:creationId xmlns:a16="http://schemas.microsoft.com/office/drawing/2014/main" id="{41F7B1A9-49E8-45F0-9D35-DED0EAE518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C7C2B2-8BFE-4AC4-9769-87AEA8171791}"/>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456343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005AF-70A1-4F9B-A26C-923E7A581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B11E23-3D36-466A-A302-1513F847D0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E84D58-371E-4BF6-9E02-6494F58B7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2844B2-97FB-4A38-A1FE-4361D49C9E1E}"/>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6" name="Footer Placeholder 5">
            <a:extLst>
              <a:ext uri="{FF2B5EF4-FFF2-40B4-BE49-F238E27FC236}">
                <a16:creationId xmlns:a16="http://schemas.microsoft.com/office/drawing/2014/main" id="{C0DE9258-833F-45F2-8163-D015F3CCE5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0702F1-E2EC-432B-A0BE-13B98D849CC3}"/>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43450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709AA-6893-495D-B679-0A28EA741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4E4A4F-24C5-4D21-8739-E54B50268C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D4A5B0-1FE6-41B7-B10B-C2D9B8B948FA}"/>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5" name="Footer Placeholder 4">
            <a:extLst>
              <a:ext uri="{FF2B5EF4-FFF2-40B4-BE49-F238E27FC236}">
                <a16:creationId xmlns:a16="http://schemas.microsoft.com/office/drawing/2014/main" id="{CAA38612-70EA-44BA-8C30-FF5E2E3F00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2F726-406F-415F-9E79-7695C352BD2C}"/>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2329800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102DE9-119D-4984-9AE0-CB276296E9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93A6D6-3324-4504-B450-C23D3B00D2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CBC297-17AF-4878-9AE9-B44C15BD04AB}"/>
              </a:ext>
            </a:extLst>
          </p:cNvPr>
          <p:cNvSpPr>
            <a:spLocks noGrp="1"/>
          </p:cNvSpPr>
          <p:nvPr>
            <p:ph type="dt" sz="half" idx="10"/>
          </p:nvPr>
        </p:nvSpPr>
        <p:spPr/>
        <p:txBody>
          <a:bodyPr/>
          <a:lstStyle/>
          <a:p>
            <a:fld id="{CB3044CF-2F2F-46CC-91C1-96D25BC22387}" type="datetimeFigureOut">
              <a:rPr lang="en-US" smtClean="0"/>
              <a:t>5/8/2019</a:t>
            </a:fld>
            <a:endParaRPr lang="en-US"/>
          </a:p>
        </p:txBody>
      </p:sp>
      <p:sp>
        <p:nvSpPr>
          <p:cNvPr id="5" name="Footer Placeholder 4">
            <a:extLst>
              <a:ext uri="{FF2B5EF4-FFF2-40B4-BE49-F238E27FC236}">
                <a16:creationId xmlns:a16="http://schemas.microsoft.com/office/drawing/2014/main" id="{EF1747CF-D7D0-4D17-88E1-49352567B1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8E6DB9-06B4-4266-AA91-30C76E79E065}"/>
              </a:ext>
            </a:extLst>
          </p:cNvPr>
          <p:cNvSpPr>
            <a:spLocks noGrp="1"/>
          </p:cNvSpPr>
          <p:nvPr>
            <p:ph type="sldNum" sz="quarter" idx="12"/>
          </p:nvPr>
        </p:nvSpPr>
        <p:spPr/>
        <p:txBody>
          <a:bodyPr/>
          <a:lstStyle/>
          <a:p>
            <a:fld id="{E0C652C4-9FEE-4F8C-A0C7-E61142CF2854}" type="slidenum">
              <a:rPr lang="en-US" smtClean="0"/>
              <a:t>‹#›</a:t>
            </a:fld>
            <a:endParaRPr lang="en-US"/>
          </a:p>
        </p:txBody>
      </p:sp>
    </p:spTree>
    <p:extLst>
      <p:ext uri="{BB962C8B-B14F-4D97-AF65-F5344CB8AC3E}">
        <p14:creationId xmlns:p14="http://schemas.microsoft.com/office/powerpoint/2010/main" val="339048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B33107-32D2-4486-8ED2-D46DDFF083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4CBEED-C4B8-4BE8-9123-28ABADD4F1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D24F5B-5179-48AD-8090-6AE67C6075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044CF-2F2F-46CC-91C1-96D25BC22387}" type="datetimeFigureOut">
              <a:rPr lang="en-US" smtClean="0"/>
              <a:t>5/8/2019</a:t>
            </a:fld>
            <a:endParaRPr lang="en-US"/>
          </a:p>
        </p:txBody>
      </p:sp>
      <p:sp>
        <p:nvSpPr>
          <p:cNvPr id="5" name="Footer Placeholder 4">
            <a:extLst>
              <a:ext uri="{FF2B5EF4-FFF2-40B4-BE49-F238E27FC236}">
                <a16:creationId xmlns:a16="http://schemas.microsoft.com/office/drawing/2014/main" id="{F8ACC84B-E1C7-4404-8293-188D5FAB99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1DCAAE-992B-4866-9E06-8A31700223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C652C4-9FEE-4F8C-A0C7-E61142CF2854}" type="slidenum">
              <a:rPr lang="en-US" smtClean="0"/>
              <a:t>‹#›</a:t>
            </a:fld>
            <a:endParaRPr lang="en-US"/>
          </a:p>
        </p:txBody>
      </p:sp>
    </p:spTree>
    <p:extLst>
      <p:ext uri="{BB962C8B-B14F-4D97-AF65-F5344CB8AC3E}">
        <p14:creationId xmlns:p14="http://schemas.microsoft.com/office/powerpoint/2010/main" val="2173971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metmuseum.org/toah/works-of-art/17.190.106/"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metmuseum.org/toah/works-of-art/17.190.106/" TargetMode="External"/><Relationship Id="rId7" Type="http://schemas.openxmlformats.org/officeDocument/2006/relationships/hyperlink" Target="https://commons.wikimedia.org/wiki/File:Mycenaean_palace_amphora,_found_in_the_Argolid,_in_the_National_Archaeological_Museum_in_Athens.jpg" TargetMode="External"/><Relationship Id="rId2" Type="http://schemas.openxmlformats.org/officeDocument/2006/relationships/hyperlink" Target="https://alaintruong2014.files.wordpress.com/2014/10/725.jpg" TargetMode="External"/><Relationship Id="rId1" Type="http://schemas.openxmlformats.org/officeDocument/2006/relationships/slideLayout" Target="../slideLayouts/slideLayout6.xml"/><Relationship Id="rId6" Type="http://schemas.openxmlformats.org/officeDocument/2006/relationships/hyperlink" Target="https://commons.wikimedia.org/wiki/File:Pithos_Kamares-Stil_02.jpg" TargetMode="External"/><Relationship Id="rId5" Type="http://schemas.openxmlformats.org/officeDocument/2006/relationships/hyperlink" Target="https://collections.lacma.org/node/202399" TargetMode="External"/><Relationship Id="rId4" Type="http://schemas.openxmlformats.org/officeDocument/2006/relationships/hyperlink" Target="https://www.metmuseum.org/art/collection/search/329071?=&amp;imgNo=0&amp;tabName=related-objec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Arrow: Notched Right 1">
            <a:extLst>
              <a:ext uri="{FF2B5EF4-FFF2-40B4-BE49-F238E27FC236}">
                <a16:creationId xmlns:a16="http://schemas.microsoft.com/office/drawing/2014/main" id="{DC8B553A-3FE4-4EAB-9AB4-61242200C382}"/>
              </a:ext>
            </a:extLst>
          </p:cNvPr>
          <p:cNvSpPr/>
          <p:nvPr/>
        </p:nvSpPr>
        <p:spPr>
          <a:xfrm>
            <a:off x="437322" y="410817"/>
            <a:ext cx="11264348" cy="5963479"/>
          </a:xfrm>
          <a:prstGeom prst="notchedRightArrow">
            <a:avLst/>
          </a:prstGeom>
          <a:solidFill>
            <a:srgbClr val="A5C7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rgbClr val="324D1F"/>
                </a:solidFill>
                <a:latin typeface="Freestyle Script" panose="030804020302050B0404" pitchFamily="66" charset="0"/>
              </a:rPr>
              <a:t>Near East, 3</a:t>
            </a:r>
            <a:r>
              <a:rPr lang="en-US" sz="6000" b="1" baseline="30000" dirty="0">
                <a:solidFill>
                  <a:srgbClr val="324D1F"/>
                </a:solidFill>
                <a:latin typeface="Freestyle Script" panose="030804020302050B0404" pitchFamily="66" charset="0"/>
              </a:rPr>
              <a:t>rd</a:t>
            </a:r>
            <a:r>
              <a:rPr lang="en-US" sz="6000" b="1" dirty="0">
                <a:solidFill>
                  <a:srgbClr val="324D1F"/>
                </a:solidFill>
                <a:latin typeface="Freestyle Script" panose="030804020302050B0404" pitchFamily="66" charset="0"/>
              </a:rPr>
              <a:t> millennium BC, </a:t>
            </a:r>
          </a:p>
          <a:p>
            <a:pPr algn="ctr"/>
            <a:r>
              <a:rPr lang="en-US" sz="6000" b="1" dirty="0">
                <a:solidFill>
                  <a:srgbClr val="324D1F"/>
                </a:solidFill>
                <a:latin typeface="Freestyle Script" panose="030804020302050B0404" pitchFamily="66" charset="0"/>
              </a:rPr>
              <a:t>Chlorite Vessels and Weights</a:t>
            </a:r>
          </a:p>
        </p:txBody>
      </p:sp>
    </p:spTree>
    <p:extLst>
      <p:ext uri="{BB962C8B-B14F-4D97-AF65-F5344CB8AC3E}">
        <p14:creationId xmlns:p14="http://schemas.microsoft.com/office/powerpoint/2010/main" val="4274822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026" name="Picture 2" descr="https://www.culturenow.gr/wp-content/uploads/2019/03/aravia-benaki2-1200x1652.jpg">
            <a:extLst>
              <a:ext uri="{FF2B5EF4-FFF2-40B4-BE49-F238E27FC236}">
                <a16:creationId xmlns:a16="http://schemas.microsoft.com/office/drawing/2014/main" id="{F3A3D3F0-4C8C-44ED-9F1B-7ECB0228D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929" y="133165"/>
            <a:ext cx="4943753" cy="65916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F91117-F691-4BA1-9A13-0BAC4EF7ECE7}"/>
              </a:ext>
            </a:extLst>
          </p:cNvPr>
          <p:cNvSpPr>
            <a:spLocks noGrp="1"/>
          </p:cNvSpPr>
          <p:nvPr>
            <p:ph type="title"/>
          </p:nvPr>
        </p:nvSpPr>
        <p:spPr>
          <a:xfrm>
            <a:off x="5305424" y="365125"/>
            <a:ext cx="6713647"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3100" b="1" dirty="0">
                <a:solidFill>
                  <a:schemeClr val="accent6">
                    <a:lumMod val="20000"/>
                    <a:lumOff val="80000"/>
                  </a:schemeClr>
                </a:solidFill>
                <a:latin typeface="Papyrus" panose="03070502060502030205" pitchFamily="66" charset="0"/>
              </a:rPr>
              <a:t>1</a:t>
            </a:r>
            <a:r>
              <a:rPr lang="en-US" sz="3100" b="1" baseline="30000" dirty="0">
                <a:solidFill>
                  <a:schemeClr val="accent6">
                    <a:lumMod val="20000"/>
                    <a:lumOff val="80000"/>
                  </a:schemeClr>
                </a:solidFill>
                <a:latin typeface="Papyrus" panose="03070502060502030205" pitchFamily="66" charset="0"/>
              </a:rPr>
              <a:t>st</a:t>
            </a:r>
            <a:r>
              <a:rPr lang="en-US" sz="3100" b="1" dirty="0">
                <a:solidFill>
                  <a:schemeClr val="accent6">
                    <a:lumMod val="20000"/>
                    <a:lumOff val="80000"/>
                  </a:schemeClr>
                </a:solidFill>
                <a:latin typeface="Papyrus" panose="03070502060502030205" pitchFamily="66" charset="0"/>
              </a:rPr>
              <a:t> Slide: Cylindrical vessel with palm tree, </a:t>
            </a:r>
            <a:r>
              <a:rPr lang="en-US" sz="3100" dirty="0">
                <a:solidFill>
                  <a:schemeClr val="accent6">
                    <a:lumMod val="20000"/>
                    <a:lumOff val="80000"/>
                  </a:schemeClr>
                </a:solidFill>
                <a:latin typeface="Papyrus" panose="03070502060502030205" pitchFamily="66" charset="0"/>
              </a:rPr>
              <a:t>approx. 2250–2000 BC, Saudi Arabia, </a:t>
            </a:r>
            <a:r>
              <a:rPr lang="en-US" sz="3100" dirty="0" err="1">
                <a:solidFill>
                  <a:schemeClr val="accent6">
                    <a:lumMod val="20000"/>
                    <a:lumOff val="80000"/>
                  </a:schemeClr>
                </a:solidFill>
                <a:latin typeface="Papyrus" panose="03070502060502030205" pitchFamily="66" charset="0"/>
              </a:rPr>
              <a:t>Tarut</a:t>
            </a:r>
            <a:r>
              <a:rPr lang="en-US" sz="3100" dirty="0">
                <a:solidFill>
                  <a:schemeClr val="accent6">
                    <a:lumMod val="20000"/>
                    <a:lumOff val="80000"/>
                  </a:schemeClr>
                </a:solidFill>
                <a:latin typeface="Papyrus" panose="03070502060502030205" pitchFamily="66" charset="0"/>
              </a:rPr>
              <a:t> island, al-</a:t>
            </a:r>
            <a:r>
              <a:rPr lang="en-US" sz="3100" dirty="0" err="1">
                <a:solidFill>
                  <a:schemeClr val="accent6">
                    <a:lumMod val="20000"/>
                    <a:lumOff val="80000"/>
                  </a:schemeClr>
                </a:solidFill>
                <a:latin typeface="Papyrus" panose="03070502060502030205" pitchFamily="66" charset="0"/>
              </a:rPr>
              <a:t>Rufayah</a:t>
            </a:r>
            <a:r>
              <a:rPr lang="en-US" sz="3100" dirty="0">
                <a:solidFill>
                  <a:schemeClr val="accent6">
                    <a:lumMod val="20000"/>
                    <a:lumOff val="80000"/>
                  </a:schemeClr>
                </a:solidFill>
                <a:latin typeface="Papyrus" panose="03070502060502030205" pitchFamily="66" charset="0"/>
              </a:rPr>
              <a:t> village, Chlorite, National Museum of Saudi Arabia, Riyadh</a:t>
            </a:r>
          </a:p>
        </p:txBody>
      </p:sp>
    </p:spTree>
    <p:extLst>
      <p:ext uri="{BB962C8B-B14F-4D97-AF65-F5344CB8AC3E}">
        <p14:creationId xmlns:p14="http://schemas.microsoft.com/office/powerpoint/2010/main" val="4123350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34158-2132-4B37-944B-BC9E7E8EF518}"/>
              </a:ext>
            </a:extLst>
          </p:cNvPr>
          <p:cNvSpPr>
            <a:spLocks noGrp="1"/>
          </p:cNvSpPr>
          <p:nvPr>
            <p:ph type="title"/>
          </p:nvPr>
        </p:nvSpPr>
        <p:spPr>
          <a:xfrm>
            <a:off x="404812" y="365125"/>
            <a:ext cx="6262318" cy="1325563"/>
          </a:xfrm>
        </p:spPr>
        <p:txBody>
          <a:bodyPr>
            <a:normAutofit fontScale="90000"/>
          </a:bodyPr>
          <a:lstStyle/>
          <a:p>
            <a:br>
              <a:rPr lang="en-US" sz="2400" dirty="0">
                <a:hlinkClick r:id="rId2">
                  <a:extLst>
                    <a:ext uri="{A12FA001-AC4F-418D-AE19-62706E023703}">
                      <ahyp:hlinkClr xmlns:ahyp="http://schemas.microsoft.com/office/drawing/2018/hyperlinkcolor" val="tx"/>
                    </a:ext>
                  </a:extLst>
                </a:hlinkClick>
              </a:rPr>
            </a:br>
            <a:br>
              <a:rPr lang="en-US" sz="2400" dirty="0">
                <a:hlinkClick r:id="rId2">
                  <a:extLst>
                    <a:ext uri="{A12FA001-AC4F-418D-AE19-62706E023703}">
                      <ahyp:hlinkClr xmlns:ahyp="http://schemas.microsoft.com/office/drawing/2018/hyperlinkcolor" val="tx"/>
                    </a:ext>
                  </a:extLst>
                </a:hlinkClick>
              </a:rPr>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r>
              <a:rPr lang="en-US" sz="2400" b="1" dirty="0">
                <a:solidFill>
                  <a:schemeClr val="accent6">
                    <a:lumMod val="20000"/>
                    <a:lumOff val="80000"/>
                  </a:schemeClr>
                </a:solidFill>
                <a:latin typeface="Papyrus" panose="03070502060502030205" pitchFamily="66" charset="0"/>
              </a:rPr>
              <a:t>2</a:t>
            </a:r>
            <a:r>
              <a:rPr lang="en-US" sz="2400" b="1" baseline="30000" dirty="0">
                <a:solidFill>
                  <a:schemeClr val="accent6">
                    <a:lumMod val="20000"/>
                    <a:lumOff val="80000"/>
                  </a:schemeClr>
                </a:solidFill>
                <a:latin typeface="Papyrus" panose="03070502060502030205" pitchFamily="66" charset="0"/>
              </a:rPr>
              <a:t>nd</a:t>
            </a:r>
            <a:r>
              <a:rPr lang="en-US" sz="2400" b="1" dirty="0">
                <a:solidFill>
                  <a:schemeClr val="accent6">
                    <a:lumMod val="20000"/>
                    <a:lumOff val="80000"/>
                  </a:schemeClr>
                </a:solidFill>
                <a:latin typeface="Papyrus" panose="03070502060502030205" pitchFamily="66" charset="0"/>
              </a:rPr>
              <a:t> Slide: </a:t>
            </a:r>
            <a:r>
              <a:rPr lang="en-US" sz="2700" b="1" dirty="0">
                <a:solidFill>
                  <a:schemeClr val="accent6">
                    <a:lumMod val="20000"/>
                    <a:lumOff val="80000"/>
                  </a:schemeClr>
                </a:solidFill>
                <a:latin typeface="Papyrus" panose="03070502060502030205" pitchFamily="66" charset="0"/>
                <a:cs typeface="Aldhabi" panose="01000000000000000000" pitchFamily="2" charset="-78"/>
              </a:rPr>
              <a:t>Vase with overlapping pattern and three bands of palm trees, </a:t>
            </a:r>
            <a:r>
              <a:rPr lang="en-US" sz="2700" dirty="0">
                <a:solidFill>
                  <a:schemeClr val="accent6">
                    <a:lumMod val="20000"/>
                    <a:lumOff val="80000"/>
                  </a:schemeClr>
                </a:solidFill>
                <a:latin typeface="Papyrus" panose="03070502060502030205" pitchFamily="66" charset="0"/>
                <a:cs typeface="Aldhabi" panose="01000000000000000000" pitchFamily="2" charset="-78"/>
              </a:rPr>
              <a:t>Early Bronze Age, ca. mid- to late 3rd millennium BC, Persian Gulf region or southern Iran, Chlorite, H. 23.5 cm, the MET, NY</a:t>
            </a:r>
            <a:br>
              <a:rPr lang="en-US" sz="2700" dirty="0">
                <a:solidFill>
                  <a:schemeClr val="accent6">
                    <a:lumMod val="20000"/>
                    <a:lumOff val="80000"/>
                  </a:schemeClr>
                </a:solidFill>
                <a:latin typeface="Papyrus" panose="03070502060502030205" pitchFamily="66" charset="0"/>
                <a:cs typeface="Aldhabi" panose="01000000000000000000" pitchFamily="2" charset="-78"/>
              </a:rPr>
            </a:br>
            <a:br>
              <a:rPr lang="en-US" sz="2700" dirty="0">
                <a:latin typeface="Papyrus" panose="03070502060502030205" pitchFamily="66" charset="0"/>
                <a:cs typeface="Aldhabi" panose="01000000000000000000" pitchFamily="2" charset="-78"/>
              </a:rPr>
            </a:br>
            <a:br>
              <a:rPr lang="en-US" sz="2400" dirty="0">
                <a:hlinkClick r:id="rId2">
                  <a:extLst>
                    <a:ext uri="{A12FA001-AC4F-418D-AE19-62706E023703}">
                      <ahyp:hlinkClr xmlns:ahyp="http://schemas.microsoft.com/office/drawing/2018/hyperlinkcolor" val="tx"/>
                    </a:ext>
                  </a:extLst>
                </a:hlinkClick>
              </a:rPr>
            </a:br>
            <a:br>
              <a:rPr lang="en-US" sz="2400" dirty="0">
                <a:hlinkClick r:id="rId2">
                  <a:extLst>
                    <a:ext uri="{A12FA001-AC4F-418D-AE19-62706E023703}">
                      <ahyp:hlinkClr xmlns:ahyp="http://schemas.microsoft.com/office/drawing/2018/hyperlinkcolor" val="tx"/>
                    </a:ext>
                  </a:extLst>
                </a:hlinkClick>
              </a:rPr>
            </a:br>
            <a:br>
              <a:rPr lang="en-US" sz="2400" dirty="0">
                <a:hlinkClick r:id="rId2">
                  <a:extLst>
                    <a:ext uri="{A12FA001-AC4F-418D-AE19-62706E023703}">
                      <ahyp:hlinkClr xmlns:ahyp="http://schemas.microsoft.com/office/drawing/2018/hyperlinkcolor" val="tx"/>
                    </a:ext>
                  </a:extLst>
                </a:hlinkClick>
              </a:rPr>
            </a:br>
            <a:endParaRPr lang="en-US" sz="2400" dirty="0"/>
          </a:p>
        </p:txBody>
      </p:sp>
      <p:pic>
        <p:nvPicPr>
          <p:cNvPr id="1026" name="Picture 2" descr="Vase with overlapping pattern and three bands of palm trees, &#10;    ,Stone-Vessels">
            <a:extLst>
              <a:ext uri="{FF2B5EF4-FFF2-40B4-BE49-F238E27FC236}">
                <a16:creationId xmlns:a16="http://schemas.microsoft.com/office/drawing/2014/main" id="{798729E8-7512-449B-835B-B8826D768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2439" y="347608"/>
            <a:ext cx="4924749" cy="6145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688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54BD0-8027-4525-95D2-65E3C203D875}"/>
              </a:ext>
            </a:extLst>
          </p:cNvPr>
          <p:cNvSpPr>
            <a:spLocks noGrp="1"/>
          </p:cNvSpPr>
          <p:nvPr>
            <p:ph type="title"/>
          </p:nvPr>
        </p:nvSpPr>
        <p:spPr>
          <a:xfrm>
            <a:off x="168811" y="365125"/>
            <a:ext cx="11859065" cy="1325563"/>
          </a:xfrm>
        </p:spPr>
        <p:txBody>
          <a:bodyPr>
            <a:noAutofit/>
          </a:bodyPr>
          <a:lstStyle/>
          <a:p>
            <a:pPr algn="ctr"/>
            <a:br>
              <a:rPr lang="en-US" sz="2800" b="1" baseline="30000" dirty="0">
                <a:solidFill>
                  <a:schemeClr val="accent2">
                    <a:lumMod val="20000"/>
                    <a:lumOff val="80000"/>
                  </a:schemeClr>
                </a:solidFill>
                <a:latin typeface="Papyrus" panose="03070502060502030205" pitchFamily="66" charset="0"/>
              </a:rPr>
            </a:br>
            <a:br>
              <a:rPr lang="en-US" sz="2800" b="1" baseline="30000" dirty="0">
                <a:solidFill>
                  <a:schemeClr val="accent2">
                    <a:lumMod val="20000"/>
                    <a:lumOff val="80000"/>
                  </a:schemeClr>
                </a:solidFill>
                <a:latin typeface="Papyrus" panose="03070502060502030205" pitchFamily="66" charset="0"/>
              </a:rPr>
            </a:br>
            <a:r>
              <a:rPr lang="en-US" sz="2800" b="1" baseline="30000" dirty="0">
                <a:solidFill>
                  <a:schemeClr val="accent2">
                    <a:lumMod val="20000"/>
                    <a:lumOff val="80000"/>
                  </a:schemeClr>
                </a:solidFill>
                <a:latin typeface="Papyrus" panose="03070502060502030205" pitchFamily="66" charset="0"/>
              </a:rPr>
              <a:t>3rd </a:t>
            </a:r>
            <a:r>
              <a:rPr lang="en-US" sz="2800" b="1" dirty="0">
                <a:solidFill>
                  <a:schemeClr val="accent2">
                    <a:lumMod val="20000"/>
                    <a:lumOff val="80000"/>
                  </a:schemeClr>
                </a:solidFill>
                <a:latin typeface="Papyrus" panose="03070502060502030205" pitchFamily="66" charset="0"/>
              </a:rPr>
              <a:t>Slide: Carved Stone with Handle decorated with Palm Trees in guilloche (braided ornament), Persian Gulf or southern Iran. chlorite schist. 9.8" wide, the MET, NY</a:t>
            </a:r>
            <a:br>
              <a:rPr lang="en-US" sz="2800" b="1" dirty="0">
                <a:latin typeface="Papyrus" panose="03070502060502030205" pitchFamily="66" charset="0"/>
              </a:rPr>
            </a:br>
            <a:endParaRPr lang="en-US" sz="2800" b="1" dirty="0">
              <a:latin typeface="Papyrus" panose="03070502060502030205" pitchFamily="66" charset="0"/>
            </a:endParaRPr>
          </a:p>
        </p:txBody>
      </p:sp>
      <p:pic>
        <p:nvPicPr>
          <p:cNvPr id="6146" name="Picture 2" descr="ÎÏÎ¿ÏÎ­Î»ÎµÏÎ¼Î± ÎµÎ¹ÎºÏÎ½Î±Ï Î³Î¹Î± Persian Gulf vessels with palm tree decoration">
            <a:extLst>
              <a:ext uri="{FF2B5EF4-FFF2-40B4-BE49-F238E27FC236}">
                <a16:creationId xmlns:a16="http://schemas.microsoft.com/office/drawing/2014/main" id="{76790540-95B8-4A4A-88BF-6A402ED017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0" y="1720057"/>
            <a:ext cx="6191250" cy="4942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59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6C46B-2833-4D4A-BF49-8F21FE96F048}"/>
              </a:ext>
            </a:extLst>
          </p:cNvPr>
          <p:cNvSpPr>
            <a:spLocks noGrp="1"/>
          </p:cNvSpPr>
          <p:nvPr>
            <p:ph type="title"/>
          </p:nvPr>
        </p:nvSpPr>
        <p:spPr>
          <a:xfrm>
            <a:off x="400050" y="365125"/>
            <a:ext cx="5494313" cy="1325563"/>
          </a:xfrm>
        </p:spPr>
        <p:txBody>
          <a:bodyPr>
            <a:normAutofit fontScale="90000"/>
          </a:bodyPr>
          <a:lstStyle/>
          <a:p>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3100" b="1" dirty="0">
                <a:solidFill>
                  <a:schemeClr val="accent6">
                    <a:lumMod val="20000"/>
                    <a:lumOff val="80000"/>
                  </a:schemeClr>
                </a:solidFill>
                <a:latin typeface="Papyrus" panose="03070502060502030205" pitchFamily="66" charset="0"/>
              </a:rPr>
              <a:t>4th Slide: Chlorite handled weight. Northern Afghanistan. Bactria. Late 3rd - early 2nd century B.C. | Los Angeles County Museum of Arts Collections</a:t>
            </a:r>
            <a:br>
              <a:rPr lang="en-US" sz="3100" b="1" dirty="0">
                <a:solidFill>
                  <a:schemeClr val="accent6">
                    <a:lumMod val="20000"/>
                    <a:lumOff val="80000"/>
                  </a:schemeClr>
                </a:solidFill>
                <a:latin typeface="Papyrus" panose="03070502060502030205" pitchFamily="66" charset="0"/>
              </a:rPr>
            </a:br>
            <a:br>
              <a:rPr lang="en-US" sz="3100" b="1" dirty="0">
                <a:solidFill>
                  <a:schemeClr val="accent6">
                    <a:lumMod val="20000"/>
                    <a:lumOff val="80000"/>
                  </a:schemeClr>
                </a:solidFill>
                <a:latin typeface="Papyrus" panose="03070502060502030205" pitchFamily="66" charset="0"/>
              </a:rPr>
            </a:br>
            <a:br>
              <a:rPr lang="en-US" sz="2400" dirty="0"/>
            </a:br>
            <a:br>
              <a:rPr lang="en-US" sz="2400" dirty="0"/>
            </a:br>
            <a:endParaRPr lang="en-US" sz="2400" b="1" dirty="0">
              <a:latin typeface="Papyrus" panose="03070502060502030205" pitchFamily="66" charset="0"/>
            </a:endParaRPr>
          </a:p>
        </p:txBody>
      </p:sp>
      <p:pic>
        <p:nvPicPr>
          <p:cNvPr id="7170" name="Picture 2" descr="ÎÏÎ¿ÏÎ­Î»ÎµÏÎ¼Î± ÎµÎ¹ÎºÏÎ½Î±Ï Î³Î¹Î± Carved Stone with Handle decorated with Palm Trees in guilloche (braided ornament). Persian Gulf or southern Iran. chlorite schist. 9.8&quot; wide.">
            <a:extLst>
              <a:ext uri="{FF2B5EF4-FFF2-40B4-BE49-F238E27FC236}">
                <a16:creationId xmlns:a16="http://schemas.microsoft.com/office/drawing/2014/main" id="{F978CF1A-4283-430D-8528-4F01F7C410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7950" y="358775"/>
            <a:ext cx="5334000" cy="613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042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EFE6-60AB-4C87-B1C1-B082C2FACB27}"/>
              </a:ext>
            </a:extLst>
          </p:cNvPr>
          <p:cNvSpPr>
            <a:spLocks noGrp="1"/>
          </p:cNvSpPr>
          <p:nvPr>
            <p:ph type="title"/>
          </p:nvPr>
        </p:nvSpPr>
        <p:spPr>
          <a:xfrm>
            <a:off x="180975" y="365125"/>
            <a:ext cx="6562726" cy="1325563"/>
          </a:xfrm>
        </p:spPr>
        <p:txBody>
          <a:bodyPr>
            <a:noAutofit/>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5th Slide: Small Kamares type pithos with a row of white palm trees against a black background, </a:t>
            </a:r>
            <a:r>
              <a:rPr lang="en-US" sz="2400" dirty="0">
                <a:solidFill>
                  <a:schemeClr val="accent4">
                    <a:lumMod val="20000"/>
                    <a:lumOff val="80000"/>
                  </a:schemeClr>
                </a:solidFill>
                <a:latin typeface="Papyrus" panose="03070502060502030205" pitchFamily="66" charset="0"/>
              </a:rPr>
              <a:t>1700-1650 B.C., Heraklion Archaeological Museum, Crete</a:t>
            </a:r>
          </a:p>
        </p:txBody>
      </p:sp>
      <p:pic>
        <p:nvPicPr>
          <p:cNvPr id="4098" name="Picture 2" descr="File:Pithos Kamares-Stil 02.jpg">
            <a:extLst>
              <a:ext uri="{FF2B5EF4-FFF2-40B4-BE49-F238E27FC236}">
                <a16:creationId xmlns:a16="http://schemas.microsoft.com/office/drawing/2014/main" id="{BE76E466-3692-4EA6-89D0-93CCD0B242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675" y="229082"/>
            <a:ext cx="5086350" cy="643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775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21F75-C4CE-4AF2-AD73-E01D70A12312}"/>
              </a:ext>
            </a:extLst>
          </p:cNvPr>
          <p:cNvSpPr>
            <a:spLocks noGrp="1"/>
          </p:cNvSpPr>
          <p:nvPr>
            <p:ph type="title"/>
          </p:nvPr>
        </p:nvSpPr>
        <p:spPr>
          <a:xfrm>
            <a:off x="266702" y="365125"/>
            <a:ext cx="6276974" cy="1325563"/>
          </a:xfrm>
        </p:spPr>
        <p:txBody>
          <a:bodyPr>
            <a:normAutofit fontScale="90000"/>
          </a:bodyPr>
          <a:lstStyle/>
          <a:p>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700" b="1" dirty="0">
                <a:solidFill>
                  <a:schemeClr val="accent4">
                    <a:lumMod val="20000"/>
                    <a:lumOff val="80000"/>
                  </a:schemeClr>
                </a:solidFill>
                <a:latin typeface="Papyrus" panose="03070502060502030205" pitchFamily="66" charset="0"/>
              </a:rPr>
              <a:t>6</a:t>
            </a:r>
            <a:r>
              <a:rPr lang="en-US" sz="2700" b="1" baseline="30000" dirty="0">
                <a:solidFill>
                  <a:schemeClr val="accent4">
                    <a:lumMod val="20000"/>
                    <a:lumOff val="80000"/>
                  </a:schemeClr>
                </a:solidFill>
                <a:latin typeface="Papyrus" panose="03070502060502030205" pitchFamily="66" charset="0"/>
              </a:rPr>
              <a:t>th</a:t>
            </a:r>
            <a:r>
              <a:rPr lang="en-US" sz="2700" b="1" dirty="0">
                <a:solidFill>
                  <a:schemeClr val="accent4">
                    <a:lumMod val="20000"/>
                    <a:lumOff val="80000"/>
                  </a:schemeClr>
                </a:solidFill>
                <a:latin typeface="Papyrus" panose="03070502060502030205" pitchFamily="66" charset="0"/>
              </a:rPr>
              <a:t> Slide: Three handled Mycenaean Palace-Style amphora with large palm trees symmetrically placed on the sides and smaller palm trees with floral motifs in between, </a:t>
            </a:r>
            <a:r>
              <a:rPr lang="en-US" sz="2700" dirty="0">
                <a:solidFill>
                  <a:schemeClr val="accent4">
                    <a:lumMod val="20000"/>
                    <a:lumOff val="80000"/>
                  </a:schemeClr>
                </a:solidFill>
                <a:latin typeface="Papyrus" panose="03070502060502030205" pitchFamily="66" charset="0"/>
              </a:rPr>
              <a:t>15</a:t>
            </a:r>
            <a:r>
              <a:rPr lang="en-US" sz="2700" baseline="30000" dirty="0">
                <a:solidFill>
                  <a:schemeClr val="accent4">
                    <a:lumMod val="20000"/>
                    <a:lumOff val="80000"/>
                  </a:schemeClr>
                </a:solidFill>
                <a:latin typeface="Papyrus" panose="03070502060502030205" pitchFamily="66" charset="0"/>
              </a:rPr>
              <a:t>th</a:t>
            </a:r>
            <a:r>
              <a:rPr lang="en-US" sz="2700" dirty="0">
                <a:solidFill>
                  <a:schemeClr val="accent4">
                    <a:lumMod val="20000"/>
                    <a:lumOff val="80000"/>
                  </a:schemeClr>
                </a:solidFill>
                <a:latin typeface="Papyrus" panose="03070502060502030205" pitchFamily="66" charset="0"/>
              </a:rPr>
              <a:t> century BC, from the cemetery of </a:t>
            </a:r>
            <a:r>
              <a:rPr lang="en-US" sz="2700" dirty="0" err="1">
                <a:solidFill>
                  <a:schemeClr val="accent4">
                    <a:lumMod val="20000"/>
                    <a:lumOff val="80000"/>
                  </a:schemeClr>
                </a:solidFill>
                <a:latin typeface="Papyrus" panose="03070502060502030205" pitchFamily="66" charset="0"/>
              </a:rPr>
              <a:t>Deiras</a:t>
            </a:r>
            <a:r>
              <a:rPr lang="en-US" sz="2700" dirty="0">
                <a:solidFill>
                  <a:schemeClr val="accent4">
                    <a:lumMod val="20000"/>
                    <a:lumOff val="80000"/>
                  </a:schemeClr>
                </a:solidFill>
                <a:latin typeface="Papyrus" panose="03070502060502030205" pitchFamily="66" charset="0"/>
              </a:rPr>
              <a:t> in Argos, National Archaeological Museum of Athens</a:t>
            </a:r>
          </a:p>
        </p:txBody>
      </p:sp>
      <p:pic>
        <p:nvPicPr>
          <p:cNvPr id="3076" name="Picture 4" descr="File:Amphora with Palm Trees, Mycenaean, 15th century BC (34017637812).jpg">
            <a:extLst>
              <a:ext uri="{FF2B5EF4-FFF2-40B4-BE49-F238E27FC236}">
                <a16:creationId xmlns:a16="http://schemas.microsoft.com/office/drawing/2014/main" id="{0D571EE8-F9B1-42DF-A7A9-5B1B8284C9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938" y="197644"/>
            <a:ext cx="5254325" cy="6462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880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EC74C-BEE6-42DF-9B9F-C76417CD7D46}"/>
              </a:ext>
            </a:extLst>
          </p:cNvPr>
          <p:cNvSpPr>
            <a:spLocks noGrp="1"/>
          </p:cNvSpPr>
          <p:nvPr>
            <p:ph type="title"/>
          </p:nvPr>
        </p:nvSpPr>
        <p:spPr>
          <a:xfrm>
            <a:off x="838200" y="393700"/>
            <a:ext cx="10515600" cy="1325563"/>
          </a:xfrm>
        </p:spPr>
        <p:txBody>
          <a:bodyPr>
            <a:normAutofit fontScale="90000"/>
          </a:bodyPr>
          <a:lstStyle/>
          <a:p>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r>
              <a:rPr lang="en-US" sz="2700" b="1" dirty="0">
                <a:solidFill>
                  <a:schemeClr val="accent4">
                    <a:lumMod val="20000"/>
                    <a:lumOff val="80000"/>
                  </a:schemeClr>
                </a:solidFill>
              </a:rPr>
              <a:t>Copyrights</a:t>
            </a:r>
            <a:br>
              <a:rPr lang="en-US" sz="2200" b="1" dirty="0">
                <a:solidFill>
                  <a:schemeClr val="accent4">
                    <a:lumMod val="20000"/>
                    <a:lumOff val="80000"/>
                  </a:schemeClr>
                </a:solidFill>
              </a:rPr>
            </a:br>
            <a:br>
              <a:rPr lang="en-US" sz="1200" dirty="0">
                <a:solidFill>
                  <a:schemeClr val="accent4">
                    <a:lumMod val="20000"/>
                    <a:lumOff val="80000"/>
                  </a:schemeClr>
                </a:solidFill>
              </a:rPr>
            </a:br>
            <a:r>
              <a:rPr lang="en-US" sz="1800" dirty="0">
                <a:solidFill>
                  <a:schemeClr val="accent4">
                    <a:lumMod val="20000"/>
                    <a:lumOff val="80000"/>
                  </a:schemeClr>
                </a:solidFill>
              </a:rPr>
              <a:t>1</a:t>
            </a:r>
            <a:r>
              <a:rPr lang="en-US" sz="1800" baseline="30000" dirty="0">
                <a:solidFill>
                  <a:schemeClr val="accent4">
                    <a:lumMod val="20000"/>
                    <a:lumOff val="80000"/>
                  </a:schemeClr>
                </a:solidFill>
              </a:rPr>
              <a:t>st</a:t>
            </a:r>
            <a:r>
              <a:rPr lang="en-US" sz="1800" dirty="0">
                <a:solidFill>
                  <a:schemeClr val="accent4">
                    <a:lumMod val="20000"/>
                    <a:lumOff val="80000"/>
                  </a:schemeClr>
                </a:solidFill>
              </a:rPr>
              <a:t> Slide</a:t>
            </a:r>
            <a:br>
              <a:rPr lang="en-US" sz="1800" dirty="0">
                <a:solidFill>
                  <a:schemeClr val="accent4">
                    <a:lumMod val="20000"/>
                    <a:lumOff val="80000"/>
                  </a:schemeClr>
                </a:solidFill>
              </a:rPr>
            </a:br>
            <a:r>
              <a:rPr lang="en-US" sz="1800" dirty="0">
                <a:solidFill>
                  <a:schemeClr val="accent4">
                    <a:lumMod val="20000"/>
                    <a:lumOff val="80000"/>
                  </a:schemeClr>
                </a:solidFill>
                <a:hlinkClick r:id="rId2">
                  <a:extLst>
                    <a:ext uri="{A12FA001-AC4F-418D-AE19-62706E023703}">
                      <ahyp:hlinkClr xmlns:ahyp="http://schemas.microsoft.com/office/drawing/2018/hyperlinkcolor" val="tx"/>
                    </a:ext>
                  </a:extLst>
                </a:hlinkClick>
              </a:rPr>
              <a:t>https://alaintruong2014.files.wordpress.com/2014/10/725.jpg</a:t>
            </a:r>
            <a:br>
              <a:rPr lang="en-US" sz="1800" dirty="0">
                <a:solidFill>
                  <a:schemeClr val="accent4">
                    <a:lumMod val="20000"/>
                    <a:lumOff val="80000"/>
                  </a:schemeClr>
                </a:solidFill>
              </a:rPr>
            </a:br>
            <a:br>
              <a:rPr lang="en-US" sz="1800" dirty="0">
                <a:solidFill>
                  <a:schemeClr val="accent4">
                    <a:lumMod val="20000"/>
                    <a:lumOff val="80000"/>
                  </a:schemeClr>
                </a:solidFill>
              </a:rPr>
            </a:br>
            <a:r>
              <a:rPr lang="en-US" sz="1800" dirty="0">
                <a:solidFill>
                  <a:schemeClr val="accent4">
                    <a:lumMod val="20000"/>
                    <a:lumOff val="80000"/>
                  </a:schemeClr>
                </a:solidFill>
              </a:rPr>
              <a:t>2</a:t>
            </a:r>
            <a:r>
              <a:rPr lang="en-US" sz="1800" baseline="30000" dirty="0">
                <a:solidFill>
                  <a:schemeClr val="accent4">
                    <a:lumMod val="20000"/>
                    <a:lumOff val="80000"/>
                  </a:schemeClr>
                </a:solidFill>
              </a:rPr>
              <a:t>nd</a:t>
            </a:r>
            <a:r>
              <a:rPr lang="en-US" sz="1800" dirty="0">
                <a:solidFill>
                  <a:schemeClr val="accent4">
                    <a:lumMod val="20000"/>
                    <a:lumOff val="80000"/>
                  </a:schemeClr>
                </a:solidFill>
              </a:rPr>
              <a:t> Slide</a:t>
            </a:r>
            <a:br>
              <a:rPr lang="en-US" sz="1800" dirty="0">
                <a:solidFill>
                  <a:schemeClr val="accent4">
                    <a:lumMod val="20000"/>
                    <a:lumOff val="80000"/>
                  </a:schemeClr>
                </a:solidFill>
              </a:rPr>
            </a:br>
            <a:r>
              <a:rPr lang="en-US" sz="1800" dirty="0">
                <a:solidFill>
                  <a:schemeClr val="accent4">
                    <a:lumMod val="20000"/>
                    <a:lumOff val="80000"/>
                  </a:schemeClr>
                </a:solidFill>
                <a:latin typeface="Papyrus" panose="03070502060502030205" pitchFamily="66" charset="0"/>
                <a:cs typeface="Aldhabi" panose="01000000000000000000" pitchFamily="2" charset="-78"/>
                <a:hlinkClick r:id="rId3">
                  <a:extLst>
                    <a:ext uri="{A12FA001-AC4F-418D-AE19-62706E023703}">
                      <ahyp:hlinkClr xmlns:ahyp="http://schemas.microsoft.com/office/drawing/2018/hyperlinkcolor" val="tx"/>
                    </a:ext>
                  </a:extLst>
                </a:hlinkClick>
              </a:rPr>
              <a:t>https://www.metmuseum.org/toah/works-of-art/17.190.106/</a:t>
            </a:r>
            <a:br>
              <a:rPr lang="en-US" sz="1800" dirty="0">
                <a:solidFill>
                  <a:schemeClr val="accent4">
                    <a:lumMod val="20000"/>
                    <a:lumOff val="80000"/>
                  </a:schemeClr>
                </a:solidFill>
                <a:latin typeface="Papyrus" panose="03070502060502030205" pitchFamily="66" charset="0"/>
                <a:cs typeface="Aldhabi" panose="01000000000000000000" pitchFamily="2" charset="-78"/>
              </a:rPr>
            </a:br>
            <a:br>
              <a:rPr lang="en-US" sz="1800" dirty="0">
                <a:solidFill>
                  <a:schemeClr val="accent4">
                    <a:lumMod val="20000"/>
                    <a:lumOff val="80000"/>
                  </a:schemeClr>
                </a:solidFill>
              </a:rPr>
            </a:br>
            <a:r>
              <a:rPr lang="en-US" sz="1800" dirty="0">
                <a:solidFill>
                  <a:schemeClr val="accent4">
                    <a:lumMod val="20000"/>
                    <a:lumOff val="80000"/>
                  </a:schemeClr>
                </a:solidFill>
              </a:rPr>
              <a:t>3</a:t>
            </a:r>
            <a:r>
              <a:rPr lang="en-US" sz="1800" baseline="30000" dirty="0">
                <a:solidFill>
                  <a:schemeClr val="accent4">
                    <a:lumMod val="20000"/>
                    <a:lumOff val="80000"/>
                  </a:schemeClr>
                </a:solidFill>
              </a:rPr>
              <a:t>rd</a:t>
            </a:r>
            <a:r>
              <a:rPr lang="en-US" sz="1800" dirty="0">
                <a:solidFill>
                  <a:schemeClr val="accent4">
                    <a:lumMod val="20000"/>
                    <a:lumOff val="80000"/>
                  </a:schemeClr>
                </a:solidFill>
              </a:rPr>
              <a:t> Slide</a:t>
            </a:r>
            <a:br>
              <a:rPr lang="en-US" sz="1800" dirty="0">
                <a:solidFill>
                  <a:schemeClr val="accent4">
                    <a:lumMod val="20000"/>
                    <a:lumOff val="80000"/>
                  </a:schemeClr>
                </a:solidFill>
              </a:rPr>
            </a:br>
            <a:r>
              <a:rPr lang="en-US" sz="1800" dirty="0">
                <a:solidFill>
                  <a:schemeClr val="accent4">
                    <a:lumMod val="20000"/>
                    <a:lumOff val="80000"/>
                  </a:schemeClr>
                </a:solidFill>
                <a:hlinkClick r:id="rId4">
                  <a:extLst>
                    <a:ext uri="{A12FA001-AC4F-418D-AE19-62706E023703}">
                      <ahyp:hlinkClr xmlns:ahyp="http://schemas.microsoft.com/office/drawing/2018/hyperlinkcolor" val="tx"/>
                    </a:ext>
                  </a:extLst>
                </a:hlinkClick>
              </a:rPr>
              <a:t>https://www.metmuseum.org/art/collection/search/329071?=&amp;imgNo=0&amp;tabName=related-objects</a:t>
            </a:r>
            <a:br>
              <a:rPr lang="en-US" sz="1800" dirty="0">
                <a:solidFill>
                  <a:schemeClr val="accent4">
                    <a:lumMod val="20000"/>
                    <a:lumOff val="80000"/>
                  </a:schemeClr>
                </a:solidFill>
              </a:rPr>
            </a:br>
            <a:br>
              <a:rPr lang="en-US" sz="1800" dirty="0">
                <a:solidFill>
                  <a:schemeClr val="accent4">
                    <a:lumMod val="20000"/>
                    <a:lumOff val="80000"/>
                  </a:schemeClr>
                </a:solidFill>
              </a:rPr>
            </a:br>
            <a:r>
              <a:rPr lang="en-US" sz="1800" dirty="0">
                <a:solidFill>
                  <a:schemeClr val="accent4">
                    <a:lumMod val="20000"/>
                    <a:lumOff val="80000"/>
                  </a:schemeClr>
                </a:solidFill>
              </a:rPr>
              <a:t>4</a:t>
            </a:r>
            <a:r>
              <a:rPr lang="en-US" sz="1800" baseline="30000" dirty="0">
                <a:solidFill>
                  <a:schemeClr val="accent4">
                    <a:lumMod val="20000"/>
                    <a:lumOff val="80000"/>
                  </a:schemeClr>
                </a:solidFill>
              </a:rPr>
              <a:t>th</a:t>
            </a:r>
            <a:r>
              <a:rPr lang="en-US" sz="1800" dirty="0">
                <a:solidFill>
                  <a:schemeClr val="accent4">
                    <a:lumMod val="20000"/>
                    <a:lumOff val="80000"/>
                  </a:schemeClr>
                </a:solidFill>
              </a:rPr>
              <a:t> Slide</a:t>
            </a:r>
            <a:br>
              <a:rPr lang="en-US" sz="1800" dirty="0">
                <a:solidFill>
                  <a:schemeClr val="accent4">
                    <a:lumMod val="20000"/>
                    <a:lumOff val="80000"/>
                  </a:schemeClr>
                </a:solidFill>
              </a:rPr>
            </a:br>
            <a:r>
              <a:rPr lang="en-US" sz="1800" dirty="0">
                <a:solidFill>
                  <a:schemeClr val="accent4">
                    <a:lumMod val="20000"/>
                    <a:lumOff val="80000"/>
                  </a:schemeClr>
                </a:solidFill>
                <a:hlinkClick r:id="rId5">
                  <a:extLst>
                    <a:ext uri="{A12FA001-AC4F-418D-AE19-62706E023703}">
                      <ahyp:hlinkClr xmlns:ahyp="http://schemas.microsoft.com/office/drawing/2018/hyperlinkcolor" val="tx"/>
                    </a:ext>
                  </a:extLst>
                </a:hlinkClick>
              </a:rPr>
              <a:t>https://collections.lacma.org/node/202399</a:t>
            </a:r>
            <a:br>
              <a:rPr lang="en-US" sz="1800" dirty="0">
                <a:solidFill>
                  <a:schemeClr val="accent4">
                    <a:lumMod val="20000"/>
                    <a:lumOff val="80000"/>
                  </a:schemeClr>
                </a:solidFill>
              </a:rPr>
            </a:br>
            <a:br>
              <a:rPr lang="en-US" sz="1800" dirty="0">
                <a:solidFill>
                  <a:schemeClr val="accent4">
                    <a:lumMod val="20000"/>
                    <a:lumOff val="80000"/>
                  </a:schemeClr>
                </a:solidFill>
              </a:rPr>
            </a:br>
            <a:r>
              <a:rPr lang="en-US" sz="1800" dirty="0">
                <a:solidFill>
                  <a:schemeClr val="accent4">
                    <a:lumMod val="20000"/>
                    <a:lumOff val="80000"/>
                  </a:schemeClr>
                </a:solidFill>
              </a:rPr>
              <a:t>5</a:t>
            </a:r>
            <a:r>
              <a:rPr lang="en-US" sz="1800" baseline="30000" dirty="0">
                <a:solidFill>
                  <a:schemeClr val="accent4">
                    <a:lumMod val="20000"/>
                    <a:lumOff val="80000"/>
                  </a:schemeClr>
                </a:solidFill>
              </a:rPr>
              <a:t>th</a:t>
            </a:r>
            <a:r>
              <a:rPr lang="en-US" sz="1800" dirty="0">
                <a:solidFill>
                  <a:schemeClr val="accent4">
                    <a:lumMod val="20000"/>
                    <a:lumOff val="80000"/>
                  </a:schemeClr>
                </a:solidFill>
              </a:rPr>
              <a:t> Slide</a:t>
            </a:r>
            <a:br>
              <a:rPr lang="en-US" sz="1800" dirty="0">
                <a:solidFill>
                  <a:schemeClr val="accent4">
                    <a:lumMod val="20000"/>
                    <a:lumOff val="80000"/>
                  </a:schemeClr>
                </a:solidFill>
              </a:rPr>
            </a:br>
            <a:r>
              <a:rPr lang="en-US" sz="1800" dirty="0">
                <a:solidFill>
                  <a:schemeClr val="accent4">
                    <a:lumMod val="20000"/>
                    <a:lumOff val="80000"/>
                  </a:schemeClr>
                </a:solidFill>
                <a:hlinkClick r:id="rId6">
                  <a:extLst>
                    <a:ext uri="{A12FA001-AC4F-418D-AE19-62706E023703}">
                      <ahyp:hlinkClr xmlns:ahyp="http://schemas.microsoft.com/office/drawing/2018/hyperlinkcolor" val="tx"/>
                    </a:ext>
                  </a:extLst>
                </a:hlinkClick>
              </a:rPr>
              <a:t>https://commons.wikimedia.org/wiki/File:Pithos_Kamares-Stil_02.jpg</a:t>
            </a:r>
            <a:br>
              <a:rPr lang="en-US" sz="1800" dirty="0">
                <a:solidFill>
                  <a:schemeClr val="accent4">
                    <a:lumMod val="20000"/>
                    <a:lumOff val="80000"/>
                  </a:schemeClr>
                </a:solidFill>
              </a:rPr>
            </a:br>
            <a:br>
              <a:rPr lang="en-US" sz="1800" dirty="0">
                <a:solidFill>
                  <a:schemeClr val="accent4">
                    <a:lumMod val="20000"/>
                    <a:lumOff val="80000"/>
                  </a:schemeClr>
                </a:solidFill>
              </a:rPr>
            </a:br>
            <a:r>
              <a:rPr lang="en-US" sz="1800" dirty="0">
                <a:solidFill>
                  <a:schemeClr val="accent4">
                    <a:lumMod val="20000"/>
                    <a:lumOff val="80000"/>
                  </a:schemeClr>
                </a:solidFill>
              </a:rPr>
              <a:t>6</a:t>
            </a:r>
            <a:r>
              <a:rPr lang="en-US" sz="1800" baseline="30000" dirty="0">
                <a:solidFill>
                  <a:schemeClr val="accent4">
                    <a:lumMod val="20000"/>
                    <a:lumOff val="80000"/>
                  </a:schemeClr>
                </a:solidFill>
              </a:rPr>
              <a:t>th</a:t>
            </a:r>
            <a:r>
              <a:rPr lang="en-US" sz="1800" dirty="0">
                <a:solidFill>
                  <a:schemeClr val="accent4">
                    <a:lumMod val="20000"/>
                    <a:lumOff val="80000"/>
                  </a:schemeClr>
                </a:solidFill>
              </a:rPr>
              <a:t> slide</a:t>
            </a:r>
            <a:br>
              <a:rPr lang="en-US" sz="1800" dirty="0">
                <a:solidFill>
                  <a:schemeClr val="accent4">
                    <a:lumMod val="20000"/>
                    <a:lumOff val="80000"/>
                  </a:schemeClr>
                </a:solidFill>
              </a:rPr>
            </a:br>
            <a:r>
              <a:rPr lang="en-US" sz="1800" dirty="0">
                <a:solidFill>
                  <a:schemeClr val="accent4">
                    <a:lumMod val="20000"/>
                    <a:lumOff val="80000"/>
                  </a:schemeClr>
                </a:solidFill>
                <a:hlinkClick r:id="rId7">
                  <a:extLst>
                    <a:ext uri="{A12FA001-AC4F-418D-AE19-62706E023703}">
                      <ahyp:hlinkClr xmlns:ahyp="http://schemas.microsoft.com/office/drawing/2018/hyperlinkcolor" val="tx"/>
                    </a:ext>
                  </a:extLst>
                </a:hlinkClick>
              </a:rPr>
              <a:t>https://commons.wikimedia.org/wiki/File:Mycenaean_palace_amphora,_found_in_the_Argolid,_in_the_National_Archaeological_Museum_in_Athens.jpg</a:t>
            </a:r>
            <a:br>
              <a:rPr lang="en-US" sz="1800" dirty="0">
                <a:solidFill>
                  <a:schemeClr val="accent4">
                    <a:lumMod val="20000"/>
                    <a:lumOff val="80000"/>
                  </a:schemeClr>
                </a:solidFill>
              </a:rPr>
            </a:br>
            <a:r>
              <a:rPr lang="en-US" sz="1800" dirty="0">
                <a:solidFill>
                  <a:schemeClr val="accent4">
                    <a:lumMod val="20000"/>
                    <a:lumOff val="80000"/>
                  </a:schemeClr>
                </a:solidFill>
              </a:rPr>
              <a:t>7</a:t>
            </a:r>
            <a:r>
              <a:rPr lang="en-US" sz="1800" baseline="30000" dirty="0">
                <a:solidFill>
                  <a:schemeClr val="accent4">
                    <a:lumMod val="20000"/>
                    <a:lumOff val="80000"/>
                  </a:schemeClr>
                </a:solidFill>
              </a:rPr>
              <a:t>th</a:t>
            </a:r>
            <a:r>
              <a:rPr lang="en-US" sz="1800" dirty="0">
                <a:solidFill>
                  <a:schemeClr val="accent4">
                    <a:lumMod val="20000"/>
                    <a:lumOff val="80000"/>
                  </a:schemeClr>
                </a:solidFill>
              </a:rPr>
              <a:t> Slide</a:t>
            </a:r>
          </a:p>
        </p:txBody>
      </p:sp>
    </p:spTree>
    <p:extLst>
      <p:ext uri="{BB962C8B-B14F-4D97-AF65-F5344CB8AC3E}">
        <p14:creationId xmlns:p14="http://schemas.microsoft.com/office/powerpoint/2010/main" val="4118666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11</Words>
  <Application>Microsoft Office PowerPoint</Application>
  <PresentationFormat>Widescreen</PresentationFormat>
  <Paragraphs>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Freestyle Script</vt:lpstr>
      <vt:lpstr>Papyrus</vt:lpstr>
      <vt:lpstr>Office Theme</vt:lpstr>
      <vt:lpstr>PowerPoint Presentation</vt:lpstr>
      <vt:lpstr>                        1st Slide: Cylindrical vessel with palm tree, approx. 2250–2000 BC, Saudi Arabia, Tarut island, al-Rufayah village, Chlorite, National Museum of Saudi Arabia, Riyadh</vt:lpstr>
      <vt:lpstr>                 2nd Slide: Vase with overlapping pattern and three bands of palm trees, Early Bronze Age, ca. mid- to late 3rd millennium BC, Persian Gulf region or southern Iran, Chlorite, H. 23.5 cm, the MET, NY     </vt:lpstr>
      <vt:lpstr>  3rd Slide: Carved Stone with Handle decorated with Palm Trees in guilloche (braided ornament), Persian Gulf or southern Iran. chlorite schist. 9.8" wide, the MET, NY </vt:lpstr>
      <vt:lpstr>                        4th Slide: Chlorite handled weight. Northern Afghanistan. Bactria. Late 3rd - early 2nd century B.C. | Los Angeles County Museum of Arts Collections    </vt:lpstr>
      <vt:lpstr>   5th Slide: Small Kamares type pithos with a row of white palm trees against a black background, 1700-1650 B.C., Heraklion Archaeological Museum, Crete</vt:lpstr>
      <vt:lpstr>       6th Slide: Three handled Mycenaean Palace-Style amphora with large palm trees symmetrically placed on the sides and smaller palm trees with floral motifs in between, 15th century BC, from the cemetery of Deiras in Argos, National Archaeological Museum of Athens</vt:lpstr>
      <vt:lpstr>                          Copyrights  1st Slide https://alaintruong2014.files.wordpress.com/2014/10/725.jpg  2nd Slide https://www.metmuseum.org/toah/works-of-art/17.190.106/  3rd Slide https://www.metmuseum.org/art/collection/search/329071?=&amp;imgNo=0&amp;tabName=related-objects  4th Slide https://collections.lacma.org/node/202399  5th Slide https://commons.wikimedia.org/wiki/File:Pithos_Kamares-Stil_02.jpg  6th slide https://commons.wikimedia.org/wiki/File:Mycenaean_palace_amphora,_found_in_the_Argolid,_in_the_National_Archaeological_Museum_in_Athens.jpg 7th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5</cp:revision>
  <dcterms:created xsi:type="dcterms:W3CDTF">2019-05-07T05:39:55Z</dcterms:created>
  <dcterms:modified xsi:type="dcterms:W3CDTF">2019-05-08T14:00:06Z</dcterms:modified>
</cp:coreProperties>
</file>