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7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D25B-32A3-4F82-881F-3346B1D47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F17F6-BA7A-4C78-BA17-BA515DC01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AC27E-F234-41A8-9C18-EA35DAC2D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1972E-0EE4-4157-B1EE-E93F8E340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610AB-9724-430B-A51E-69C3E1B1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4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299D-586F-42DE-BFFB-0820D11B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8C356-EF39-49E9-9405-E4BB1F0FD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B2829-2661-4E4C-ABF1-DE9551A93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B333A-BB6A-42B0-BD51-3F7F7AC45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27064-4217-48CC-963F-3DC5C53C0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3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BDC3-0155-4657-9A9E-ED1AEB565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36D1CE-F239-4059-9A86-D494ECA5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512C9-1511-4577-A6D4-F964B65F7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69B8B-A6FC-432F-A2A4-9723DA18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1DA44-8803-40D7-AD94-03F3C0F4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84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805BC-2B9B-4A1F-9650-1CE52D6C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FB21-A108-4557-8B04-12748C5D5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C60F5-956D-4DEE-BEDE-110B4A6558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B4C32-2C26-4EE2-A4E4-713957AF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8D05EF-6EC0-462A-9AF3-09BD39AA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9CBBB-B8BF-47B5-BB47-1E33DF7BE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2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E7E5-EDE0-4503-9D2E-8CDFD57A0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604A5-26CB-4F56-A030-2FDBAF10F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91097-EAC9-4BA6-9592-375260AC6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35373-63F7-4BC6-8DCF-8190F2D1B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CB0FCA-69D4-4E72-B43F-D694807C6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9997F-389D-4684-9124-472E4A90C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235634-C2F6-4FBF-B378-FF73E966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7F7E62-AD35-46E4-A838-65839A011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1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0AADA-C7EC-4D0A-A22D-CC6E6099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658DF-95A6-48DB-B716-8419A26DD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66E50D-5E03-4DCE-A3B0-D212FB3EE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031A8-F876-4CF4-9CBB-04E1ED1C0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4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CE163-614C-45FB-9FFF-4E8696FAE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8AB3A-F73E-47D0-9FBC-889B823DB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BD525-9563-419D-A1D5-4F8C1EF69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9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DA95-EC5F-480F-880B-C820FCBD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15CBD-988C-41DA-AC30-E60161482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9F979-F290-4539-BD7D-A781B3F7C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4989A-D566-4B35-AC8F-D3121624B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7E35B-6B0C-4AD5-A356-22C128E10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99ACD-9ECC-41E7-A71E-336EF7D4E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8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82BD2-73DC-46D5-B764-53F02AE11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2DC7F8-C8F0-4E3A-A557-25C09F4DB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6C8D6-C530-4C82-8BAC-8D7C0C5BA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501AA-812F-45D9-8335-1C8585D86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917CB-50CC-406C-BE73-1260FE794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77C01-C039-46EB-BCB0-567703A30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0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B099-1603-4BFD-B75F-477D7FEA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9CD48-8E18-47B4-946C-BB9C63276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9A812-A52E-4D31-82AA-754D5DC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DCC69-02CB-48AF-BBF8-B9E94C0F7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74148-3868-4FF2-BAA8-9DED67E4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86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608758-5961-4A2D-86BD-5576B9C79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698F9D-BCC9-4087-A9D9-1CCC5AAF4A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74ACE-A11A-428F-A370-FBB87CD9C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34BCC-E3C9-4773-8035-32C8A12D5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CE1A9-03B9-402E-9F02-34FBD497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9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155DC-A4E5-4BD6-BC32-C4EE61A75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0C74A-9378-4D12-BBFD-D5AB02453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2F21A-BF13-4196-8417-F3012E438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702EE-948F-4C7C-8EBB-39D51D351989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70925-4C90-47C1-9E0B-1FB9DC2CE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9B9E-86AF-446F-94A0-8240346C2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39E3B-295C-4C96-BF42-E0AE93E22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Category:Hero_mastering_a_lion-AO19862#/media/File:Hero_maitrisant_un_lion_D141107_a_(cropped).jpg" TargetMode="External"/><Relationship Id="rId3" Type="http://schemas.openxmlformats.org/officeDocument/2006/relationships/hyperlink" Target="https://commons.wikimedia.org/wiki/Category:Gilgamesh#/media/File:Izdubar.png" TargetMode="External"/><Relationship Id="rId7" Type="http://schemas.openxmlformats.org/officeDocument/2006/relationships/hyperlink" Target="https://commons.wikimedia.org/wiki/Category:Hero_mastering_a_lion-AO19862#/media/File:Mus%C3%A9e_du_Louvre_Darafsh_(1818).jpg" TargetMode="External"/><Relationship Id="rId2" Type="http://schemas.openxmlformats.org/officeDocument/2006/relationships/hyperlink" Target="https://commons.wikimedia.org/wiki/Category:Hero_mastering_a_lion-AO19861#/media/File:Eastern_Antiquities_in_the_Louvre_-_Room_4,_04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ommons.wikimedia.org/wiki/Category:Hero_mastering_a_lion-AO19862#/media/File:Mus%C3%A9e_du_Louvre_Darafsh_(1817).jpg" TargetMode="External"/><Relationship Id="rId5" Type="http://schemas.openxmlformats.org/officeDocument/2006/relationships/hyperlink" Target="https://commons.wikimedia.org/wiki/Category:Hero_mastering_a_lion-AO19861#/media/File:Louvre_assyrian_gate_DSC00911.jpg" TargetMode="External"/><Relationship Id="rId4" Type="http://schemas.openxmlformats.org/officeDocument/2006/relationships/hyperlink" Target="https://commons.wikimedia.org/wiki/Category:Hero_mastering_a_lion-AO19861#/media/File:Louvre_(8511684550).jpg" TargetMode="External"/><Relationship Id="rId9" Type="http://schemas.openxmlformats.org/officeDocument/2006/relationships/hyperlink" Target="https://commons.wikimedia.org/wiki/Category:Gilgamesh#/media/File:Reverse_side_of_the_newly_discovered_tablet_V_of_the_Epic_of_Gilgamesh._It_dates_back_to_the_old_Babylonian_period,_2003-1595_BCE_and_is_currently_housed_in_the_Sulaymaniyah_Museum,_Iraq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6372A3-8116-476E-A8D9-A5B490DC6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830" y="365125"/>
            <a:ext cx="4489912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Ink Free" panose="03080402000500000000" pitchFamily="66" charset="0"/>
              </a:rPr>
              <a:t>Gilgamesh</a:t>
            </a:r>
          </a:p>
        </p:txBody>
      </p:sp>
      <p:pic>
        <p:nvPicPr>
          <p:cNvPr id="1026" name="Picture 2" descr="Izdubar.png">
            <a:extLst>
              <a:ext uri="{FF2B5EF4-FFF2-40B4-BE49-F238E27FC236}">
                <a16:creationId xmlns:a16="http://schemas.microsoft.com/office/drawing/2014/main" id="{C15704E1-A840-468D-B5E8-0AF117403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870" y="218476"/>
            <a:ext cx="3289300" cy="642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405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astern Antiquities in the Louvre - Room 4, 04.JPG">
            <a:extLst>
              <a:ext uri="{FF2B5EF4-FFF2-40B4-BE49-F238E27FC236}">
                <a16:creationId xmlns:a16="http://schemas.microsoft.com/office/drawing/2014/main" id="{890687B2-886C-4468-9FA7-C05579DB9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6" b="1379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1A554-914F-4912-A087-DBB9764B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</a:rPr>
              <a:t>Slide 2: Hero mastering a lion-Eastern Antiquities in the Louvre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9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uvre (8511684550).jpg">
            <a:extLst>
              <a:ext uri="{FF2B5EF4-FFF2-40B4-BE49-F238E27FC236}">
                <a16:creationId xmlns:a16="http://schemas.microsoft.com/office/drawing/2014/main" id="{0CFA93DF-03F4-4533-8B09-E662863636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C98DD-E8C9-434C-8861-5C07E5F8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</a:rPr>
              <a:t>Slide 3: Hero mastering a lion-Eastern Antiquities in the Louvre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559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180F-4F20-40BE-885C-C632B8DDB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713287" cy="1325563"/>
          </a:xfrm>
        </p:spPr>
        <p:txBody>
          <a:bodyPr>
            <a:noAutofit/>
          </a:bodyPr>
          <a:lstStyle/>
          <a:p>
            <a:pPr algn="ctr"/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br>
              <a:rPr lang="en-US" sz="3200" b="1" dirty="0">
                <a:latin typeface="Ink Free" panose="03080402000500000000" pitchFamily="66" charset="0"/>
              </a:rPr>
            </a:br>
            <a:r>
              <a:rPr lang="en-US" sz="3200" b="1" dirty="0">
                <a:solidFill>
                  <a:srgbClr val="FEF7CE"/>
                </a:solidFill>
                <a:latin typeface="Ink Free" panose="03080402000500000000" pitchFamily="66" charset="0"/>
              </a:rPr>
              <a:t>Sl</a:t>
            </a:r>
            <a:r>
              <a:rPr lang="en-US" sz="2800" b="1" dirty="0">
                <a:solidFill>
                  <a:srgbClr val="FEF7CE"/>
                </a:solidFill>
                <a:latin typeface="Ink Free" panose="03080402000500000000" pitchFamily="66" charset="0"/>
              </a:rPr>
              <a:t>ide 4:  Hero mastering a Lion and Winged bull with human head, 8</a:t>
            </a:r>
            <a:r>
              <a:rPr lang="en-US" sz="2800" b="1" baseline="30000" dirty="0">
                <a:solidFill>
                  <a:srgbClr val="FEF7CE"/>
                </a:solidFill>
                <a:latin typeface="Ink Free" panose="03080402000500000000" pitchFamily="66" charset="0"/>
              </a:rPr>
              <a:t>th</a:t>
            </a:r>
            <a:r>
              <a:rPr lang="en-US" sz="2800" b="1" dirty="0">
                <a:solidFill>
                  <a:srgbClr val="FEF7CE"/>
                </a:solidFill>
                <a:latin typeface="Ink Free" panose="03080402000500000000" pitchFamily="66" charset="0"/>
              </a:rPr>
              <a:t> century BC, stone, Height: 4.2 m, Louvre Museum, Paris</a:t>
            </a:r>
          </a:p>
        </p:txBody>
      </p:sp>
      <p:pic>
        <p:nvPicPr>
          <p:cNvPr id="5122" name="Picture 2" descr="Louvre assyrian gate DSC00911.jpg">
            <a:extLst>
              <a:ext uri="{FF2B5EF4-FFF2-40B4-BE49-F238E27FC236}">
                <a16:creationId xmlns:a16="http://schemas.microsoft.com/office/drawing/2014/main" id="{DFEC7C54-1C92-44EC-9A3A-6C1DC67C9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287" y="0"/>
            <a:ext cx="747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296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12C5-9FD4-42E8-AA2D-59B87F7CF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102" y="365125"/>
            <a:ext cx="287389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Ink Free" panose="03080402000500000000" pitchFamily="66" charset="0"/>
              </a:rPr>
            </a:br>
            <a:br>
              <a:rPr lang="en-US" sz="2800" b="1" dirty="0">
                <a:latin typeface="Ink Free" panose="03080402000500000000" pitchFamily="66" charset="0"/>
              </a:rPr>
            </a:br>
            <a:br>
              <a:rPr lang="en-US" sz="2800" b="1" dirty="0">
                <a:latin typeface="Ink Free" panose="03080402000500000000" pitchFamily="66" charset="0"/>
              </a:rPr>
            </a:br>
            <a:br>
              <a:rPr lang="en-US" sz="2800" b="1" dirty="0">
                <a:latin typeface="Ink Free" panose="03080402000500000000" pitchFamily="66" charset="0"/>
              </a:rPr>
            </a:b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Ink Free" panose="03080402000500000000" pitchFamily="66" charset="0"/>
              </a:rPr>
              <a:t>Slide 5: Hero mastering a lion, between 713 and 706 BC, stone, Height: 5.5 m, Louvre Museum, Paris</a:t>
            </a:r>
          </a:p>
        </p:txBody>
      </p:sp>
      <p:pic>
        <p:nvPicPr>
          <p:cNvPr id="6150" name="Picture 6" descr="MusÃ©e du Louvre Darafsh (1817).jpg">
            <a:extLst>
              <a:ext uri="{FF2B5EF4-FFF2-40B4-BE49-F238E27FC236}">
                <a16:creationId xmlns:a16="http://schemas.microsoft.com/office/drawing/2014/main" id="{19C0A0D0-E757-4CE8-A299-2E2441B00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0"/>
            <a:ext cx="454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MusÃ©e du Louvre Darafsh (1818).jpg">
            <a:extLst>
              <a:ext uri="{FF2B5EF4-FFF2-40B4-BE49-F238E27FC236}">
                <a16:creationId xmlns:a16="http://schemas.microsoft.com/office/drawing/2014/main" id="{02850F0E-0CD9-41BE-8835-87011A5C7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66" y="0"/>
            <a:ext cx="454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80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55FFD-4BD8-469E-BAF6-80F10E3E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46" y="365125"/>
            <a:ext cx="438410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solidFill>
                  <a:srgbClr val="FEF7CE"/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rgbClr val="FEF7CE"/>
                </a:solidFill>
                <a:latin typeface="Ink Free" panose="03080402000500000000" pitchFamily="66" charset="0"/>
              </a:rPr>
            </a:br>
            <a:br>
              <a:rPr lang="en-US" sz="2800" b="1" dirty="0">
                <a:solidFill>
                  <a:srgbClr val="FEF7CE"/>
                </a:solidFill>
                <a:latin typeface="Ink Free" panose="03080402000500000000" pitchFamily="66" charset="0"/>
              </a:rPr>
            </a:br>
            <a:r>
              <a:rPr lang="en-US" sz="2800" b="1" dirty="0">
                <a:solidFill>
                  <a:srgbClr val="FEF7CE"/>
                </a:solidFill>
                <a:latin typeface="Ink Free" panose="03080402000500000000" pitchFamily="66" charset="0"/>
              </a:rPr>
              <a:t>Slide 6: Hero mastering a lion, between 713 and 706 BC, stone, Height: 5.5 m, Louvre Museum, Paris</a:t>
            </a:r>
          </a:p>
        </p:txBody>
      </p:sp>
      <p:pic>
        <p:nvPicPr>
          <p:cNvPr id="7170" name="Picture 2" descr="Hero maitrisant un lion D141107 a (cropped).jpg">
            <a:extLst>
              <a:ext uri="{FF2B5EF4-FFF2-40B4-BE49-F238E27FC236}">
                <a16:creationId xmlns:a16="http://schemas.microsoft.com/office/drawing/2014/main" id="{3AA0204E-F179-482E-97F7-4C094F2E1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54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64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CEB7B-F6C9-4449-A0E8-AFF3EFBC6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0" y="365125"/>
            <a:ext cx="539432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br>
              <a:rPr lang="en-US" sz="2400" b="1" dirty="0">
                <a:latin typeface="Ink Free" panose="03080402000500000000" pitchFamily="66" charset="0"/>
              </a:rPr>
            </a:br>
            <a:r>
              <a:rPr lang="en-US" sz="2400" b="1" dirty="0">
                <a:solidFill>
                  <a:srgbClr val="FEF7CE"/>
                </a:solidFill>
                <a:latin typeface="Ink Free" panose="03080402000500000000" pitchFamily="66" charset="0"/>
              </a:rPr>
              <a:t>Slide 7: Reverse side of the newly discovered tablet V of the Epic of Gilgamesh. It dates back to the old Babylonian period, 2003-1595 BCE and is currently housed in the Sulaymaniyah Museum, Iraq. It narrates how Gilgamesh and Enkidu entered into cedar forest and how they dealt with Humbaba.</a:t>
            </a:r>
          </a:p>
        </p:txBody>
      </p:sp>
      <p:pic>
        <p:nvPicPr>
          <p:cNvPr id="8194" name="Picture 2" descr="Reverse side of the newly discovered tablet V of the Epic of Gilgamesh. It dates back to the old Babylonian period, 2003-1595 BCE and is currently housed in the Sulaymaniyah Museum, Iraq.jpg">
            <a:extLst>
              <a:ext uri="{FF2B5EF4-FFF2-40B4-BE49-F238E27FC236}">
                <a16:creationId xmlns:a16="http://schemas.microsoft.com/office/drawing/2014/main" id="{400143A1-C20D-4948-A5F4-BE8800D5E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0"/>
            <a:ext cx="6102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73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01F3E-E319-4DF2-9D67-244AACD34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700" b="1" dirty="0">
                <a:latin typeface="Ink Free" panose="03080402000500000000" pitchFamily="66" charset="0"/>
              </a:rPr>
              <a:t>Copyrights</a:t>
            </a:r>
            <a:br>
              <a:rPr lang="en-US" sz="2700" b="1" dirty="0">
                <a:latin typeface="Ink Free" panose="03080402000500000000" pitchFamily="66" charset="0"/>
              </a:rPr>
            </a:br>
            <a:br>
              <a:rPr lang="en-US" sz="2000" b="1" dirty="0">
                <a:latin typeface="Ink Free" panose="03080402000500000000" pitchFamily="66" charset="0"/>
              </a:rPr>
            </a:br>
            <a:r>
              <a:rPr lang="en-US" sz="1600" b="1" dirty="0">
                <a:latin typeface="Ink Free" panose="03080402000500000000" pitchFamily="66" charset="0"/>
              </a:rPr>
              <a:t>Slide 1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3"/>
              </a:rPr>
              <a:t>https://commons.wikimedia.org/wiki/Category:Gilgamesh#/media/File:Izdubar.png</a:t>
            </a:r>
            <a:br>
              <a:rPr lang="en-US" sz="1600" dirty="0"/>
            </a:br>
            <a:r>
              <a:rPr lang="en-US" sz="1600" b="1" dirty="0">
                <a:latin typeface="Ink Free" panose="03080402000500000000" pitchFamily="66" charset="0"/>
              </a:rPr>
              <a:t>Slide 2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2"/>
              </a:rPr>
              <a:t>https://commons.wikimedia.org/wiki/Category:Hero_mastering_a_lion-AO19861#/media/File:Eastern_Antiquities_in_the_Louvre_-_Room_4,_04.JPG</a:t>
            </a:r>
            <a:br>
              <a:rPr lang="en-US" sz="1600" dirty="0"/>
            </a:br>
            <a:r>
              <a:rPr lang="en-US" sz="1600" b="1" dirty="0">
                <a:latin typeface="Ink Free" panose="03080402000500000000" pitchFamily="66" charset="0"/>
              </a:rPr>
              <a:t>Slide 3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4"/>
              </a:rPr>
              <a:t>https://commons.wikimedia.org/wiki/Category:Hero_mastering_a_lion-AO19861#/media/File:Louvre_(8511684550).jpg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b="1" dirty="0">
                <a:latin typeface="Ink Free" panose="03080402000500000000" pitchFamily="66" charset="0"/>
              </a:rPr>
              <a:t>Slide 4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5"/>
              </a:rPr>
              <a:t>https://commons.wikimedia.org/wiki/Category:Hero_mastering_a_lion-AO19861#/media/File:Louvre_assyrian_gate_DSC00911.jpg</a:t>
            </a:r>
            <a:br>
              <a:rPr lang="en-US" sz="1600" dirty="0"/>
            </a:br>
            <a:r>
              <a:rPr lang="en-US" sz="1600" b="1" dirty="0">
                <a:latin typeface="Ink Free" panose="03080402000500000000" pitchFamily="66" charset="0"/>
              </a:rPr>
              <a:t>Slide 5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6"/>
              </a:rPr>
              <a:t>https://commons.wikimedia.org/wiki/Category:Hero_mastering_a_lion-AO19862#/media/File:Mus%C3%A9e_du_Louvre_Darafsh_(1817).jpg</a:t>
            </a:r>
            <a:br>
              <a:rPr lang="en-US" sz="1600" dirty="0"/>
            </a:br>
            <a:r>
              <a:rPr lang="en-US" sz="1600" dirty="0">
                <a:hlinkClick r:id="rId7"/>
              </a:rPr>
              <a:t>https://commons.wikimedia.org/wiki/Category:Hero_mastering_a_lion-AO19862#/media/File:Mus%C3%A9e_du_Louvre_Darafsh_(1818).jpg</a:t>
            </a:r>
            <a:br>
              <a:rPr lang="en-US" sz="1600" dirty="0"/>
            </a:br>
            <a:r>
              <a:rPr lang="en-US" sz="1600" b="1" dirty="0">
                <a:latin typeface="Ink Free" panose="03080402000500000000" pitchFamily="66" charset="0"/>
              </a:rPr>
              <a:t>Slide 6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8"/>
              </a:rPr>
              <a:t>https://commons.wikimedia.org/wiki/Category:Hero_mastering_a_lion-AO19862#/media/File:Hero_maitrisant_un_lion_D141107_a_(cropped).jpg</a:t>
            </a:r>
            <a:br>
              <a:rPr lang="en-US" sz="1600" dirty="0"/>
            </a:br>
            <a:r>
              <a:rPr lang="en-US" sz="1600" b="1" dirty="0">
                <a:latin typeface="Ink Free" panose="03080402000500000000" pitchFamily="66" charset="0"/>
              </a:rPr>
              <a:t>Slide 7</a:t>
            </a:r>
            <a:br>
              <a:rPr lang="en-US" sz="1600" b="1" dirty="0">
                <a:latin typeface="Ink Free" panose="03080402000500000000" pitchFamily="66" charset="0"/>
              </a:rPr>
            </a:br>
            <a:r>
              <a:rPr lang="en-US" sz="1600" dirty="0">
                <a:hlinkClick r:id="rId9"/>
              </a:rPr>
              <a:t>https://commons.wikimedia.org/wiki/Category:Gilgamesh#/media/File:Reverse_side_of_the_newly_discovered_tablet_V_of_the_Epic_of_Gilgamesh._It_dates_back_to_the_old_Babylonian_period,_2003-1595_BCE_and_is_currently_housed_in_the_Sulaymaniyah_Museum,_Iraq.jpg</a:t>
            </a:r>
            <a:br>
              <a:rPr lang="en-US" sz="1600" b="1" dirty="0">
                <a:latin typeface="Ink Free" panose="03080402000500000000" pitchFamily="66" charset="0"/>
              </a:rPr>
            </a:br>
            <a:br>
              <a:rPr lang="en-US" sz="1600" b="1" dirty="0">
                <a:latin typeface="Ink Free" panose="03080402000500000000" pitchFamily="66" charset="0"/>
              </a:rPr>
            </a:br>
            <a:br>
              <a:rPr lang="en-US" sz="2000" dirty="0"/>
            </a:br>
            <a:endParaRPr lang="en-US" sz="2000" b="1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7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23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Ink Free</vt:lpstr>
      <vt:lpstr>Office Theme</vt:lpstr>
      <vt:lpstr>Gilgamesh</vt:lpstr>
      <vt:lpstr>Slide 2: Hero mastering a lion-Eastern Antiquities in the Louvre</vt:lpstr>
      <vt:lpstr>Slide 3: Hero mastering a lion-Eastern Antiquities in the Louvre</vt:lpstr>
      <vt:lpstr>    Slide 4:  Hero mastering a Lion and Winged bull with human head, 8th century BC, stone, Height: 4.2 m, Louvre Museum, Paris</vt:lpstr>
      <vt:lpstr>    Slide 5: Hero mastering a lion, between 713 and 706 BC, stone, Height: 5.5 m, Louvre Museum, Paris</vt:lpstr>
      <vt:lpstr>   Slide 6: Hero mastering a lion, between 713 and 706 BC, stone, Height: 5.5 m, Louvre Museum, Paris</vt:lpstr>
      <vt:lpstr>        Slide 7: Reverse side of the newly discovered tablet V of the Epic of Gilgamesh. It dates back to the old Babylonian period, 2003-1595 BCE and is currently housed in the Sulaymaniyah Museum, Iraq. It narrates how Gilgamesh and Enkidu entered into cedar forest and how they dealt with Humbaba.</vt:lpstr>
      <vt:lpstr>                     Copyrights  Slide 1 https://commons.wikimedia.org/wiki/Category:Gilgamesh#/media/File:Izdubar.png Slide 2 https://commons.wikimedia.org/wiki/Category:Hero_mastering_a_lion-AO19861#/media/File:Eastern_Antiquities_in_the_Louvre_-_Room_4,_04.JPG Slide 3 https://commons.wikimedia.org/wiki/Category:Hero_mastering_a_lion-AO19861#/media/File:Louvre_(8511684550).jpg Slide 4 https://commons.wikimedia.org/wiki/Category:Hero_mastering_a_lion-AO19861#/media/File:Louvre_assyrian_gate_DSC00911.jpg Slide 5 https://commons.wikimedia.org/wiki/Category:Hero_mastering_a_lion-AO19862#/media/File:Mus%C3%A9e_du_Louvre_Darafsh_(1817).jpg https://commons.wikimedia.org/wiki/Category:Hero_mastering_a_lion-AO19862#/media/File:Mus%C3%A9e_du_Louvre_Darafsh_(1818).jpg Slide 6 https://commons.wikimedia.org/wiki/Category:Hero_mastering_a_lion-AO19862#/media/File:Hero_maitrisant_un_lion_D141107_a_(cropped).jpg Slide 7 https://commons.wikimedia.org/wiki/Category:Gilgamesh#/media/File:Reverse_side_of_the_newly_discovered_tablet_V_of_the_Epic_of_Gilgamesh._It_dates_back_to_the_old_Babylonian_period,_2003-1595_BCE_and_is_currently_housed_in_the_Sulaymaniyah_Museum,_Iraq.jpg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Gilgamesh</dc:title>
  <dc:creator>Amalia Spiliakou</dc:creator>
  <cp:lastModifiedBy>Amalia Spiliakou</cp:lastModifiedBy>
  <cp:revision>5</cp:revision>
  <dcterms:created xsi:type="dcterms:W3CDTF">2019-05-15T04:31:56Z</dcterms:created>
  <dcterms:modified xsi:type="dcterms:W3CDTF">2019-05-15T05:27:39Z</dcterms:modified>
</cp:coreProperties>
</file>