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8BCEA-B09C-4414-85D1-218160B17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D1B8A2-C30F-4F2C-A7E9-48DC7D37E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53489-1D21-46B0-A319-1687FBBD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88AF7-23C0-4F58-98AB-7E4BD7FD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63FB8-850D-435F-9566-BECA89560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8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1B1D9-434E-4B8E-9AF0-42BE3501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5C5B6-0EA8-49B3-899C-17B302D10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0E2AE-3530-48FA-9B4D-C5B9F30E2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E1ADC-E8F9-4FD0-BECE-C3942A952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3C19F-B160-4B86-A5AA-21F33E7C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4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D5E97-4A8D-407A-A9D9-199F2478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DC987-BFC7-4522-AC1F-98E35A161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28D34-1C06-41D3-9107-EBD5BF4C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1D8F0-6A69-4CDF-9749-4DD7C9CE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0FCF1-E770-4362-8B0F-7EF40C5E5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0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FB6E-1C9F-4146-AA83-C53DA350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06B32-3A60-45CA-8B71-6471F87E1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DB2E0-A8C7-4946-82D5-6D9E7CC83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9CAFB-6CC1-47A6-9741-01FB1669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7AABA-8851-4C5D-80C7-D443EE5C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E0570-98CF-4CD4-9ABF-8ED83586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3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1D07-CD2D-49D0-B47D-39332B55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56025-87A1-4C83-8B16-A1FA9EA4A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8F1703-F545-4169-9345-ECC8F45CF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634BC1-212A-4F21-A676-3BD4F8952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EAE072-3782-42AD-A8FB-7D3627D84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7FD406-0336-4B6F-A42E-8C4C4B3B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15277C-5F68-40BB-BF5A-DD813233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4005EC-1E4D-4C32-AD81-B07FDDB2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4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DE39-14C5-47A4-82EB-47862269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5BB9B7-F1FA-4092-9556-5E5B134AC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2805EA-050A-43CD-A7DC-BBB66E66C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CC10C-96A2-4063-9D52-5AA470C2A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6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57AA08-F893-4269-8FB1-50C004B1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2C649B-BA51-4E87-8D7B-5A5F3DCF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18B45-5D11-4B12-868D-D4CF6179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3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37300-D929-4BFC-B72A-49DEABB07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0C098-D61F-4E92-B2C4-5ADC29427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6961A-00C2-450E-BFBA-AE068C986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5874EC-07CF-4507-8D8C-F0F11DC5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06F81-8D0D-4197-9FA3-22DC3AE0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B2A909-D506-49F7-B712-10B332FEE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7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35A2-0FF1-44F8-B4D9-5BC84E3E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569AF-3966-449C-A31D-3A30E71664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80D1A-A127-44A0-8AE2-A4383B2C3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20831-AE79-4B1F-AA59-C6C3E9F3D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31ADF-C110-443B-A3DA-DF41B98D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A59E4-21AF-4D8E-9B50-6AC4F2C7B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86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CFB7-410C-4D18-9FFB-2913667EA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5946A-70A6-432E-A5E5-ECE27F4C7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1F612-58F4-474C-9A28-A8936E66F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63D0-6850-4B7E-A669-1443FE1B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7068E-F405-4E66-AA02-43A2EA80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0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F20016-A8C1-41B8-86C8-46FA0C5CE2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67D1CA-7DFC-4022-9691-680026E80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99DC6-2998-457A-99C0-871447D91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3BFDA-C580-41FF-B0AB-59C7E61B4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948CE-2937-4180-B07D-AB6089ABC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2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EDEE40-CE32-495E-9096-C3233A8BC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EDD19-7160-4164-8719-6753877F6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65034-1B68-4A22-B13A-F4AA1EF001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7630B-1B11-4B77-A34A-0A005DE3C3BA}" type="datetimeFigureOut">
              <a:rPr lang="en-US" smtClean="0"/>
              <a:t>5/25/2019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92869-9A09-4AD8-A9F1-DF1495A3A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80584-7B08-47A4-B709-C6B81FE5E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EE9F0-2B0D-4048-8926-D6D8794F6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ve 3">
            <a:extLst>
              <a:ext uri="{FF2B5EF4-FFF2-40B4-BE49-F238E27FC236}">
                <a16:creationId xmlns:a16="http://schemas.microsoft.com/office/drawing/2014/main" id="{884624A1-475C-48A9-A1FD-5F2F6A255B5E}"/>
              </a:ext>
            </a:extLst>
          </p:cNvPr>
          <p:cNvSpPr/>
          <p:nvPr/>
        </p:nvSpPr>
        <p:spPr>
          <a:xfrm>
            <a:off x="342900" y="300037"/>
            <a:ext cx="11506200" cy="6257925"/>
          </a:xfrm>
          <a:prstGeom prst="wave">
            <a:avLst>
              <a:gd name="adj1" fmla="val 12500"/>
              <a:gd name="adj2" fmla="val 59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Mistral" panose="03090702030407020403" pitchFamily="66" charset="0"/>
            </a:endParaRPr>
          </a:p>
          <a:p>
            <a:pPr algn="ctr"/>
            <a:endParaRPr lang="en-US" sz="800" b="1" dirty="0">
              <a:latin typeface="Mistral" panose="03090702030407020403" pitchFamily="66" charset="0"/>
            </a:endParaRPr>
          </a:p>
          <a:p>
            <a:pPr algn="ctr"/>
            <a:endParaRPr lang="en-US" sz="800" b="1" dirty="0">
              <a:latin typeface="Mistral" panose="03090702030407020403" pitchFamily="66" charset="0"/>
            </a:endParaRPr>
          </a:p>
          <a:p>
            <a:pPr algn="ctr"/>
            <a:endParaRPr lang="en-US" sz="800" b="1" dirty="0">
              <a:latin typeface="Mistral" panose="03090702030407020403" pitchFamily="66" charset="0"/>
            </a:endParaRPr>
          </a:p>
          <a:p>
            <a:pPr algn="ctr"/>
            <a:endParaRPr lang="en-US" sz="800" b="1" dirty="0">
              <a:latin typeface="Mistral" panose="03090702030407020403" pitchFamily="66" charset="0"/>
            </a:endParaRPr>
          </a:p>
          <a:p>
            <a:pPr algn="ctr"/>
            <a:r>
              <a:rPr lang="en-US" sz="4800" b="1" dirty="0">
                <a:latin typeface="Mistral" panose="03090702030407020403" pitchFamily="66" charset="0"/>
              </a:rPr>
              <a:t>Cultural Geography of Greece  </a:t>
            </a:r>
            <a:endParaRPr lang="en-US" sz="4800" dirty="0">
              <a:latin typeface="Mistral" panose="03090702030407020403" pitchFamily="66" charset="0"/>
            </a:endParaRPr>
          </a:p>
          <a:p>
            <a:pPr algn="ctr"/>
            <a:r>
              <a:rPr lang="en-US" sz="4800" b="1" dirty="0">
                <a:latin typeface="Mistral" panose="03090702030407020403" pitchFamily="66" charset="0"/>
              </a:rPr>
              <a:t>In-Class Activity for the Region of Epirus</a:t>
            </a:r>
          </a:p>
          <a:p>
            <a:pPr algn="ctr"/>
            <a:r>
              <a:rPr lang="en-US" sz="4800" b="1" dirty="0">
                <a:latin typeface="Mistral" panose="03090702030407020403" pitchFamily="66" charset="0"/>
              </a:rPr>
              <a:t>A Pindos Mountain Wild Life Poster Project</a:t>
            </a:r>
            <a:endParaRPr lang="en-US" sz="800" b="1" dirty="0">
              <a:latin typeface="Mistral" panose="03090702030407020403" pitchFamily="66" charset="0"/>
            </a:endParaRPr>
          </a:p>
          <a:p>
            <a:pPr algn="ctr"/>
            <a:r>
              <a:rPr lang="en-US" sz="4800" b="1" dirty="0">
                <a:latin typeface="Mistral" panose="03090702030407020403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2699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9D63D3-7BE2-46C4-A93A-885F555B64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4" b="13096"/>
          <a:stretch/>
        </p:blipFill>
        <p:spPr>
          <a:xfrm rot="10800000"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1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AA662A2-1219-465A-9224-17F5DDFA0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21519" y="935831"/>
            <a:ext cx="6648450" cy="4986338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4D180E1-B635-4B62-8C2A-3BEDA57F6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8644" y="935831"/>
            <a:ext cx="6648449" cy="49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26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C32C375-ED31-474E-BB0B-EC5485A56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0861" y="946548"/>
            <a:ext cx="6619875" cy="4964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48ACA2-269C-4D9E-8303-FABB07D3A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66259" y="946546"/>
            <a:ext cx="6619876" cy="496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09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212BB-301F-4394-948B-6F584669C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0" b="16040"/>
          <a:stretch/>
        </p:blipFill>
        <p:spPr>
          <a:xfrm rot="10800000"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47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Mistral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3</cp:revision>
  <dcterms:created xsi:type="dcterms:W3CDTF">2019-05-25T06:03:22Z</dcterms:created>
  <dcterms:modified xsi:type="dcterms:W3CDTF">2019-05-25T06:24:25Z</dcterms:modified>
</cp:coreProperties>
</file>