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3" r:id="rId3"/>
    <p:sldId id="274" r:id="rId4"/>
    <p:sldId id="260" r:id="rId5"/>
    <p:sldId id="275" r:id="rId6"/>
    <p:sldId id="261" r:id="rId7"/>
    <p:sldId id="276" r:id="rId8"/>
    <p:sldId id="262"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4E1C2-4AB4-4CE7-8F74-3A085D2C76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2F32A3-BF51-49CF-A4C4-88EBF59271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B1C74F-1DC5-489A-A78B-4BDA3C4A0E22}"/>
              </a:ext>
            </a:extLst>
          </p:cNvPr>
          <p:cNvSpPr>
            <a:spLocks noGrp="1"/>
          </p:cNvSpPr>
          <p:nvPr>
            <p:ph type="dt" sz="half" idx="10"/>
          </p:nvPr>
        </p:nvSpPr>
        <p:spPr/>
        <p:txBody>
          <a:bodyPr/>
          <a:lstStyle/>
          <a:p>
            <a:fld id="{FEB207F7-45A0-462E-AB07-BC1EC9AAA903}" type="datetimeFigureOut">
              <a:rPr lang="en-US" smtClean="0"/>
              <a:t>5/25/2019</a:t>
            </a:fld>
            <a:endParaRPr lang="en-US"/>
          </a:p>
        </p:txBody>
      </p:sp>
      <p:sp>
        <p:nvSpPr>
          <p:cNvPr id="5" name="Footer Placeholder 4">
            <a:extLst>
              <a:ext uri="{FF2B5EF4-FFF2-40B4-BE49-F238E27FC236}">
                <a16:creationId xmlns:a16="http://schemas.microsoft.com/office/drawing/2014/main" id="{6F88AD8E-A521-44C1-9D07-E82087D335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1743F-02E9-4A02-8264-68BFF1D9A51A}"/>
              </a:ext>
            </a:extLst>
          </p:cNvPr>
          <p:cNvSpPr>
            <a:spLocks noGrp="1"/>
          </p:cNvSpPr>
          <p:nvPr>
            <p:ph type="sldNum" sz="quarter" idx="12"/>
          </p:nvPr>
        </p:nvSpPr>
        <p:spPr/>
        <p:txBody>
          <a:bodyPr/>
          <a:lstStyle/>
          <a:p>
            <a:fld id="{8DFA881D-FD04-4849-A820-C20AB89FDEA2}" type="slidenum">
              <a:rPr lang="en-US" smtClean="0"/>
              <a:t>‹#›</a:t>
            </a:fld>
            <a:endParaRPr lang="en-US"/>
          </a:p>
        </p:txBody>
      </p:sp>
    </p:spTree>
    <p:extLst>
      <p:ext uri="{BB962C8B-B14F-4D97-AF65-F5344CB8AC3E}">
        <p14:creationId xmlns:p14="http://schemas.microsoft.com/office/powerpoint/2010/main" val="1090413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0848F-CE5D-4CBB-8C66-FFCFDE9CB2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DAC6B7-87C1-4227-9AD9-87DA94BB15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332C74-8115-4875-8F57-D958EE29C5E2}"/>
              </a:ext>
            </a:extLst>
          </p:cNvPr>
          <p:cNvSpPr>
            <a:spLocks noGrp="1"/>
          </p:cNvSpPr>
          <p:nvPr>
            <p:ph type="dt" sz="half" idx="10"/>
          </p:nvPr>
        </p:nvSpPr>
        <p:spPr/>
        <p:txBody>
          <a:bodyPr/>
          <a:lstStyle/>
          <a:p>
            <a:fld id="{FEB207F7-45A0-462E-AB07-BC1EC9AAA903}" type="datetimeFigureOut">
              <a:rPr lang="en-US" smtClean="0"/>
              <a:t>5/25/2019</a:t>
            </a:fld>
            <a:endParaRPr lang="en-US"/>
          </a:p>
        </p:txBody>
      </p:sp>
      <p:sp>
        <p:nvSpPr>
          <p:cNvPr id="5" name="Footer Placeholder 4">
            <a:extLst>
              <a:ext uri="{FF2B5EF4-FFF2-40B4-BE49-F238E27FC236}">
                <a16:creationId xmlns:a16="http://schemas.microsoft.com/office/drawing/2014/main" id="{5D08EF24-B887-400F-A98A-C3CE38CF5E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58C2ED-7F9E-4475-92A3-DDA7C4AB69E8}"/>
              </a:ext>
            </a:extLst>
          </p:cNvPr>
          <p:cNvSpPr>
            <a:spLocks noGrp="1"/>
          </p:cNvSpPr>
          <p:nvPr>
            <p:ph type="sldNum" sz="quarter" idx="12"/>
          </p:nvPr>
        </p:nvSpPr>
        <p:spPr/>
        <p:txBody>
          <a:bodyPr/>
          <a:lstStyle/>
          <a:p>
            <a:fld id="{8DFA881D-FD04-4849-A820-C20AB89FDEA2}" type="slidenum">
              <a:rPr lang="en-US" smtClean="0"/>
              <a:t>‹#›</a:t>
            </a:fld>
            <a:endParaRPr lang="en-US"/>
          </a:p>
        </p:txBody>
      </p:sp>
    </p:spTree>
    <p:extLst>
      <p:ext uri="{BB962C8B-B14F-4D97-AF65-F5344CB8AC3E}">
        <p14:creationId xmlns:p14="http://schemas.microsoft.com/office/powerpoint/2010/main" val="2554589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EFCF8-1834-4D3F-AA78-384B72A237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D17DD0E-2C37-4C91-ACC3-E59510D416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B2F481-3E80-4EA5-B89A-E770DCAB4E15}"/>
              </a:ext>
            </a:extLst>
          </p:cNvPr>
          <p:cNvSpPr>
            <a:spLocks noGrp="1"/>
          </p:cNvSpPr>
          <p:nvPr>
            <p:ph type="dt" sz="half" idx="10"/>
          </p:nvPr>
        </p:nvSpPr>
        <p:spPr/>
        <p:txBody>
          <a:bodyPr/>
          <a:lstStyle/>
          <a:p>
            <a:fld id="{FEB207F7-45A0-462E-AB07-BC1EC9AAA903}" type="datetimeFigureOut">
              <a:rPr lang="en-US" smtClean="0"/>
              <a:t>5/25/2019</a:t>
            </a:fld>
            <a:endParaRPr lang="en-US"/>
          </a:p>
        </p:txBody>
      </p:sp>
      <p:sp>
        <p:nvSpPr>
          <p:cNvPr id="5" name="Footer Placeholder 4">
            <a:extLst>
              <a:ext uri="{FF2B5EF4-FFF2-40B4-BE49-F238E27FC236}">
                <a16:creationId xmlns:a16="http://schemas.microsoft.com/office/drawing/2014/main" id="{FA239521-2419-4928-8FCE-E6812CB16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3AB5C-CD89-4EE5-96C3-0402750277BF}"/>
              </a:ext>
            </a:extLst>
          </p:cNvPr>
          <p:cNvSpPr>
            <a:spLocks noGrp="1"/>
          </p:cNvSpPr>
          <p:nvPr>
            <p:ph type="sldNum" sz="quarter" idx="12"/>
          </p:nvPr>
        </p:nvSpPr>
        <p:spPr/>
        <p:txBody>
          <a:bodyPr/>
          <a:lstStyle/>
          <a:p>
            <a:fld id="{8DFA881D-FD04-4849-A820-C20AB89FDEA2}" type="slidenum">
              <a:rPr lang="en-US" smtClean="0"/>
              <a:t>‹#›</a:t>
            </a:fld>
            <a:endParaRPr lang="en-US"/>
          </a:p>
        </p:txBody>
      </p:sp>
    </p:spTree>
    <p:extLst>
      <p:ext uri="{BB962C8B-B14F-4D97-AF65-F5344CB8AC3E}">
        <p14:creationId xmlns:p14="http://schemas.microsoft.com/office/powerpoint/2010/main" val="2347272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7D31D-AA5F-4572-B736-443F1F0555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8AA631-6C9E-4E0E-967A-66CA79AEDA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2D6938-8AB5-419B-A197-0B5C5B5F88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E13EF0-D241-41B4-896C-FB8F2239568D}"/>
              </a:ext>
            </a:extLst>
          </p:cNvPr>
          <p:cNvSpPr>
            <a:spLocks noGrp="1"/>
          </p:cNvSpPr>
          <p:nvPr>
            <p:ph type="dt" sz="half" idx="10"/>
          </p:nvPr>
        </p:nvSpPr>
        <p:spPr/>
        <p:txBody>
          <a:bodyPr/>
          <a:lstStyle/>
          <a:p>
            <a:fld id="{FEB207F7-45A0-462E-AB07-BC1EC9AAA903}" type="datetimeFigureOut">
              <a:rPr lang="en-US" smtClean="0"/>
              <a:t>5/25/2019</a:t>
            </a:fld>
            <a:endParaRPr lang="en-US"/>
          </a:p>
        </p:txBody>
      </p:sp>
      <p:sp>
        <p:nvSpPr>
          <p:cNvPr id="6" name="Footer Placeholder 5">
            <a:extLst>
              <a:ext uri="{FF2B5EF4-FFF2-40B4-BE49-F238E27FC236}">
                <a16:creationId xmlns:a16="http://schemas.microsoft.com/office/drawing/2014/main" id="{C90B7D70-C15E-45A3-8CF2-AAF08FBD19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EC60CD-79DE-40F7-BBC4-F45B984FCF48}"/>
              </a:ext>
            </a:extLst>
          </p:cNvPr>
          <p:cNvSpPr>
            <a:spLocks noGrp="1"/>
          </p:cNvSpPr>
          <p:nvPr>
            <p:ph type="sldNum" sz="quarter" idx="12"/>
          </p:nvPr>
        </p:nvSpPr>
        <p:spPr/>
        <p:txBody>
          <a:bodyPr/>
          <a:lstStyle/>
          <a:p>
            <a:fld id="{8DFA881D-FD04-4849-A820-C20AB89FDEA2}" type="slidenum">
              <a:rPr lang="en-US" smtClean="0"/>
              <a:t>‹#›</a:t>
            </a:fld>
            <a:endParaRPr lang="en-US"/>
          </a:p>
        </p:txBody>
      </p:sp>
    </p:spTree>
    <p:extLst>
      <p:ext uri="{BB962C8B-B14F-4D97-AF65-F5344CB8AC3E}">
        <p14:creationId xmlns:p14="http://schemas.microsoft.com/office/powerpoint/2010/main" val="622023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7BA8E-ABE4-4DDA-A8AC-1282D8A546A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55A67F-2890-4988-9EA1-5FED6DA461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57F753-EE6E-433C-A0DF-43656C7A62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6747FE-17A6-4261-8CEA-26414137AB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47BFCC-61E9-48F7-AC0D-A0C063904DC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D47A21-16F0-46E3-A195-8F16EE90CA65}"/>
              </a:ext>
            </a:extLst>
          </p:cNvPr>
          <p:cNvSpPr>
            <a:spLocks noGrp="1"/>
          </p:cNvSpPr>
          <p:nvPr>
            <p:ph type="dt" sz="half" idx="10"/>
          </p:nvPr>
        </p:nvSpPr>
        <p:spPr/>
        <p:txBody>
          <a:bodyPr/>
          <a:lstStyle/>
          <a:p>
            <a:fld id="{FEB207F7-45A0-462E-AB07-BC1EC9AAA903}" type="datetimeFigureOut">
              <a:rPr lang="en-US" smtClean="0"/>
              <a:t>5/25/2019</a:t>
            </a:fld>
            <a:endParaRPr lang="en-US"/>
          </a:p>
        </p:txBody>
      </p:sp>
      <p:sp>
        <p:nvSpPr>
          <p:cNvPr id="8" name="Footer Placeholder 7">
            <a:extLst>
              <a:ext uri="{FF2B5EF4-FFF2-40B4-BE49-F238E27FC236}">
                <a16:creationId xmlns:a16="http://schemas.microsoft.com/office/drawing/2014/main" id="{4059797C-007F-4095-A22F-F75E4AC021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1A413E-3482-4B90-BC9B-FD8CDD3234D1}"/>
              </a:ext>
            </a:extLst>
          </p:cNvPr>
          <p:cNvSpPr>
            <a:spLocks noGrp="1"/>
          </p:cNvSpPr>
          <p:nvPr>
            <p:ph type="sldNum" sz="quarter" idx="12"/>
          </p:nvPr>
        </p:nvSpPr>
        <p:spPr/>
        <p:txBody>
          <a:bodyPr/>
          <a:lstStyle/>
          <a:p>
            <a:fld id="{8DFA881D-FD04-4849-A820-C20AB89FDEA2}" type="slidenum">
              <a:rPr lang="en-US" smtClean="0"/>
              <a:t>‹#›</a:t>
            </a:fld>
            <a:endParaRPr lang="en-US"/>
          </a:p>
        </p:txBody>
      </p:sp>
    </p:spTree>
    <p:extLst>
      <p:ext uri="{BB962C8B-B14F-4D97-AF65-F5344CB8AC3E}">
        <p14:creationId xmlns:p14="http://schemas.microsoft.com/office/powerpoint/2010/main" val="3911019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5B0C8-AC35-4A81-921F-2655E5ADDC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E8EE91-D203-4327-83A8-EC001851E5D3}"/>
              </a:ext>
            </a:extLst>
          </p:cNvPr>
          <p:cNvSpPr>
            <a:spLocks noGrp="1"/>
          </p:cNvSpPr>
          <p:nvPr>
            <p:ph type="dt" sz="half" idx="10"/>
          </p:nvPr>
        </p:nvSpPr>
        <p:spPr/>
        <p:txBody>
          <a:bodyPr/>
          <a:lstStyle/>
          <a:p>
            <a:fld id="{FEB207F7-45A0-462E-AB07-BC1EC9AAA903}" type="datetimeFigureOut">
              <a:rPr lang="en-US" smtClean="0"/>
              <a:t>5/25/2019</a:t>
            </a:fld>
            <a:endParaRPr lang="en-US"/>
          </a:p>
        </p:txBody>
      </p:sp>
      <p:sp>
        <p:nvSpPr>
          <p:cNvPr id="4" name="Footer Placeholder 3">
            <a:extLst>
              <a:ext uri="{FF2B5EF4-FFF2-40B4-BE49-F238E27FC236}">
                <a16:creationId xmlns:a16="http://schemas.microsoft.com/office/drawing/2014/main" id="{5D21F1C7-C468-4A00-9B98-967E64CF0A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67AC54-3DFF-462A-93DE-136CA3B3D024}"/>
              </a:ext>
            </a:extLst>
          </p:cNvPr>
          <p:cNvSpPr>
            <a:spLocks noGrp="1"/>
          </p:cNvSpPr>
          <p:nvPr>
            <p:ph type="sldNum" sz="quarter" idx="12"/>
          </p:nvPr>
        </p:nvSpPr>
        <p:spPr/>
        <p:txBody>
          <a:bodyPr/>
          <a:lstStyle/>
          <a:p>
            <a:fld id="{8DFA881D-FD04-4849-A820-C20AB89FDEA2}" type="slidenum">
              <a:rPr lang="en-US" smtClean="0"/>
              <a:t>‹#›</a:t>
            </a:fld>
            <a:endParaRPr lang="en-US"/>
          </a:p>
        </p:txBody>
      </p:sp>
    </p:spTree>
    <p:extLst>
      <p:ext uri="{BB962C8B-B14F-4D97-AF65-F5344CB8AC3E}">
        <p14:creationId xmlns:p14="http://schemas.microsoft.com/office/powerpoint/2010/main" val="826530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BAE0E1-EAA6-488D-867A-56B56D2F963B}"/>
              </a:ext>
            </a:extLst>
          </p:cNvPr>
          <p:cNvSpPr>
            <a:spLocks noGrp="1"/>
          </p:cNvSpPr>
          <p:nvPr>
            <p:ph type="dt" sz="half" idx="10"/>
          </p:nvPr>
        </p:nvSpPr>
        <p:spPr/>
        <p:txBody>
          <a:bodyPr/>
          <a:lstStyle/>
          <a:p>
            <a:fld id="{FEB207F7-45A0-462E-AB07-BC1EC9AAA903}" type="datetimeFigureOut">
              <a:rPr lang="en-US" smtClean="0"/>
              <a:t>5/25/2019</a:t>
            </a:fld>
            <a:endParaRPr lang="en-US"/>
          </a:p>
        </p:txBody>
      </p:sp>
      <p:sp>
        <p:nvSpPr>
          <p:cNvPr id="3" name="Footer Placeholder 2">
            <a:extLst>
              <a:ext uri="{FF2B5EF4-FFF2-40B4-BE49-F238E27FC236}">
                <a16:creationId xmlns:a16="http://schemas.microsoft.com/office/drawing/2014/main" id="{E6B62A53-6B6D-4749-917C-6D95475737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10636AB-B46A-41AC-81A9-6574CD6439A1}"/>
              </a:ext>
            </a:extLst>
          </p:cNvPr>
          <p:cNvSpPr>
            <a:spLocks noGrp="1"/>
          </p:cNvSpPr>
          <p:nvPr>
            <p:ph type="sldNum" sz="quarter" idx="12"/>
          </p:nvPr>
        </p:nvSpPr>
        <p:spPr/>
        <p:txBody>
          <a:bodyPr/>
          <a:lstStyle/>
          <a:p>
            <a:fld id="{8DFA881D-FD04-4849-A820-C20AB89FDEA2}" type="slidenum">
              <a:rPr lang="en-US" smtClean="0"/>
              <a:t>‹#›</a:t>
            </a:fld>
            <a:endParaRPr lang="en-US"/>
          </a:p>
        </p:txBody>
      </p:sp>
    </p:spTree>
    <p:extLst>
      <p:ext uri="{BB962C8B-B14F-4D97-AF65-F5344CB8AC3E}">
        <p14:creationId xmlns:p14="http://schemas.microsoft.com/office/powerpoint/2010/main" val="2540008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4F86E-2C09-4D15-A7F9-0BF07E7350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B68B45-9A9E-41CD-9F32-742DB3CA3E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ECEAF8-D21A-45A7-9FBA-F5558D7EFA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7DD0D0-9187-4FF4-A979-1CEB64DBFCE6}"/>
              </a:ext>
            </a:extLst>
          </p:cNvPr>
          <p:cNvSpPr>
            <a:spLocks noGrp="1"/>
          </p:cNvSpPr>
          <p:nvPr>
            <p:ph type="dt" sz="half" idx="10"/>
          </p:nvPr>
        </p:nvSpPr>
        <p:spPr/>
        <p:txBody>
          <a:bodyPr/>
          <a:lstStyle/>
          <a:p>
            <a:fld id="{FEB207F7-45A0-462E-AB07-BC1EC9AAA903}" type="datetimeFigureOut">
              <a:rPr lang="en-US" smtClean="0"/>
              <a:t>5/25/2019</a:t>
            </a:fld>
            <a:endParaRPr lang="en-US"/>
          </a:p>
        </p:txBody>
      </p:sp>
      <p:sp>
        <p:nvSpPr>
          <p:cNvPr id="6" name="Footer Placeholder 5">
            <a:extLst>
              <a:ext uri="{FF2B5EF4-FFF2-40B4-BE49-F238E27FC236}">
                <a16:creationId xmlns:a16="http://schemas.microsoft.com/office/drawing/2014/main" id="{C588B039-421E-4EC1-BC5D-9F29EFF5B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542755-7404-4453-9564-D7BEDEE05002}"/>
              </a:ext>
            </a:extLst>
          </p:cNvPr>
          <p:cNvSpPr>
            <a:spLocks noGrp="1"/>
          </p:cNvSpPr>
          <p:nvPr>
            <p:ph type="sldNum" sz="quarter" idx="12"/>
          </p:nvPr>
        </p:nvSpPr>
        <p:spPr/>
        <p:txBody>
          <a:bodyPr/>
          <a:lstStyle/>
          <a:p>
            <a:fld id="{8DFA881D-FD04-4849-A820-C20AB89FDEA2}" type="slidenum">
              <a:rPr lang="en-US" smtClean="0"/>
              <a:t>‹#›</a:t>
            </a:fld>
            <a:endParaRPr lang="en-US"/>
          </a:p>
        </p:txBody>
      </p:sp>
    </p:spTree>
    <p:extLst>
      <p:ext uri="{BB962C8B-B14F-4D97-AF65-F5344CB8AC3E}">
        <p14:creationId xmlns:p14="http://schemas.microsoft.com/office/powerpoint/2010/main" val="1217362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DC642-8918-4CF3-8040-59231ACF18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E2AC87-0AF7-412F-95A4-C14A089257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9B15FC-EA06-4CFD-91A2-7E97FABF9D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3663C8-8538-4D78-AB1F-D8A61DE19395}"/>
              </a:ext>
            </a:extLst>
          </p:cNvPr>
          <p:cNvSpPr>
            <a:spLocks noGrp="1"/>
          </p:cNvSpPr>
          <p:nvPr>
            <p:ph type="dt" sz="half" idx="10"/>
          </p:nvPr>
        </p:nvSpPr>
        <p:spPr/>
        <p:txBody>
          <a:bodyPr/>
          <a:lstStyle/>
          <a:p>
            <a:fld id="{FEB207F7-45A0-462E-AB07-BC1EC9AAA903}" type="datetimeFigureOut">
              <a:rPr lang="en-US" smtClean="0"/>
              <a:t>5/25/2019</a:t>
            </a:fld>
            <a:endParaRPr lang="en-US"/>
          </a:p>
        </p:txBody>
      </p:sp>
      <p:sp>
        <p:nvSpPr>
          <p:cNvPr id="6" name="Footer Placeholder 5">
            <a:extLst>
              <a:ext uri="{FF2B5EF4-FFF2-40B4-BE49-F238E27FC236}">
                <a16:creationId xmlns:a16="http://schemas.microsoft.com/office/drawing/2014/main" id="{189E1EE4-FB4A-49FC-9525-5E4C080E9F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A29E5C-0F45-4D15-9732-7B77620457DC}"/>
              </a:ext>
            </a:extLst>
          </p:cNvPr>
          <p:cNvSpPr>
            <a:spLocks noGrp="1"/>
          </p:cNvSpPr>
          <p:nvPr>
            <p:ph type="sldNum" sz="quarter" idx="12"/>
          </p:nvPr>
        </p:nvSpPr>
        <p:spPr/>
        <p:txBody>
          <a:bodyPr/>
          <a:lstStyle/>
          <a:p>
            <a:fld id="{8DFA881D-FD04-4849-A820-C20AB89FDEA2}" type="slidenum">
              <a:rPr lang="en-US" smtClean="0"/>
              <a:t>‹#›</a:t>
            </a:fld>
            <a:endParaRPr lang="en-US"/>
          </a:p>
        </p:txBody>
      </p:sp>
    </p:spTree>
    <p:extLst>
      <p:ext uri="{BB962C8B-B14F-4D97-AF65-F5344CB8AC3E}">
        <p14:creationId xmlns:p14="http://schemas.microsoft.com/office/powerpoint/2010/main" val="3107378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1408C-CFD9-4196-B79E-C7818BBB74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8BE87B-1CB4-4B52-9E5D-9A9F936CDE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47996-0CBD-4119-B1A9-C2DCE2AB4553}"/>
              </a:ext>
            </a:extLst>
          </p:cNvPr>
          <p:cNvSpPr>
            <a:spLocks noGrp="1"/>
          </p:cNvSpPr>
          <p:nvPr>
            <p:ph type="dt" sz="half" idx="10"/>
          </p:nvPr>
        </p:nvSpPr>
        <p:spPr/>
        <p:txBody>
          <a:bodyPr/>
          <a:lstStyle/>
          <a:p>
            <a:fld id="{FEB207F7-45A0-462E-AB07-BC1EC9AAA903}" type="datetimeFigureOut">
              <a:rPr lang="en-US" smtClean="0"/>
              <a:t>5/25/2019</a:t>
            </a:fld>
            <a:endParaRPr lang="en-US"/>
          </a:p>
        </p:txBody>
      </p:sp>
      <p:sp>
        <p:nvSpPr>
          <p:cNvPr id="5" name="Footer Placeholder 4">
            <a:extLst>
              <a:ext uri="{FF2B5EF4-FFF2-40B4-BE49-F238E27FC236}">
                <a16:creationId xmlns:a16="http://schemas.microsoft.com/office/drawing/2014/main" id="{FA7DD174-B1EA-4FC0-AFCB-81FCD3293F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FAD622-FB9A-47EA-ABA4-832F61E44A32}"/>
              </a:ext>
            </a:extLst>
          </p:cNvPr>
          <p:cNvSpPr>
            <a:spLocks noGrp="1"/>
          </p:cNvSpPr>
          <p:nvPr>
            <p:ph type="sldNum" sz="quarter" idx="12"/>
          </p:nvPr>
        </p:nvSpPr>
        <p:spPr/>
        <p:txBody>
          <a:bodyPr/>
          <a:lstStyle/>
          <a:p>
            <a:fld id="{8DFA881D-FD04-4849-A820-C20AB89FDEA2}" type="slidenum">
              <a:rPr lang="en-US" smtClean="0"/>
              <a:t>‹#›</a:t>
            </a:fld>
            <a:endParaRPr lang="en-US"/>
          </a:p>
        </p:txBody>
      </p:sp>
    </p:spTree>
    <p:extLst>
      <p:ext uri="{BB962C8B-B14F-4D97-AF65-F5344CB8AC3E}">
        <p14:creationId xmlns:p14="http://schemas.microsoft.com/office/powerpoint/2010/main" val="1214597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62A15D-D35C-4437-9E29-95B6F02E4F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53C1C9-F83C-45DB-941B-8885B5F7F1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195781-CCE7-48C4-A011-141222AD9D68}"/>
              </a:ext>
            </a:extLst>
          </p:cNvPr>
          <p:cNvSpPr>
            <a:spLocks noGrp="1"/>
          </p:cNvSpPr>
          <p:nvPr>
            <p:ph type="dt" sz="half" idx="10"/>
          </p:nvPr>
        </p:nvSpPr>
        <p:spPr/>
        <p:txBody>
          <a:bodyPr/>
          <a:lstStyle/>
          <a:p>
            <a:fld id="{FEB207F7-45A0-462E-AB07-BC1EC9AAA903}" type="datetimeFigureOut">
              <a:rPr lang="en-US" smtClean="0"/>
              <a:t>5/25/2019</a:t>
            </a:fld>
            <a:endParaRPr lang="en-US"/>
          </a:p>
        </p:txBody>
      </p:sp>
      <p:sp>
        <p:nvSpPr>
          <p:cNvPr id="5" name="Footer Placeholder 4">
            <a:extLst>
              <a:ext uri="{FF2B5EF4-FFF2-40B4-BE49-F238E27FC236}">
                <a16:creationId xmlns:a16="http://schemas.microsoft.com/office/drawing/2014/main" id="{5E54D5FF-FC0B-4A88-B55F-0A0EA73A18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5C1EB8-7502-473B-8199-DC50473ACC37}"/>
              </a:ext>
            </a:extLst>
          </p:cNvPr>
          <p:cNvSpPr>
            <a:spLocks noGrp="1"/>
          </p:cNvSpPr>
          <p:nvPr>
            <p:ph type="sldNum" sz="quarter" idx="12"/>
          </p:nvPr>
        </p:nvSpPr>
        <p:spPr/>
        <p:txBody>
          <a:bodyPr/>
          <a:lstStyle/>
          <a:p>
            <a:fld id="{8DFA881D-FD04-4849-A820-C20AB89FDEA2}" type="slidenum">
              <a:rPr lang="en-US" smtClean="0"/>
              <a:t>‹#›</a:t>
            </a:fld>
            <a:endParaRPr lang="en-US"/>
          </a:p>
        </p:txBody>
      </p:sp>
    </p:spTree>
    <p:extLst>
      <p:ext uri="{BB962C8B-B14F-4D97-AF65-F5344CB8AC3E}">
        <p14:creationId xmlns:p14="http://schemas.microsoft.com/office/powerpoint/2010/main" val="3789063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7519B9-3C52-49B7-A0AC-BF4B89EE35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24A9D1-DE26-4AF3-BA48-91388FFA88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8DA9D0-8CF9-4F35-9139-24F42F2D68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B207F7-45A0-462E-AB07-BC1EC9AAA903}" type="datetimeFigureOut">
              <a:rPr lang="en-US" smtClean="0"/>
              <a:t>5/25/2019</a:t>
            </a:fld>
            <a:endParaRPr lang="en-US"/>
          </a:p>
        </p:txBody>
      </p:sp>
      <p:sp>
        <p:nvSpPr>
          <p:cNvPr id="5" name="Footer Placeholder 4">
            <a:extLst>
              <a:ext uri="{FF2B5EF4-FFF2-40B4-BE49-F238E27FC236}">
                <a16:creationId xmlns:a16="http://schemas.microsoft.com/office/drawing/2014/main" id="{3636EE78-2308-4CE7-B130-29CEA0B790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4E02751-E2A4-4E8A-A93A-328941231C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FA881D-FD04-4849-A820-C20AB89FDEA2}" type="slidenum">
              <a:rPr lang="en-US" smtClean="0"/>
              <a:t>‹#›</a:t>
            </a:fld>
            <a:endParaRPr lang="en-US"/>
          </a:p>
        </p:txBody>
      </p:sp>
    </p:spTree>
    <p:extLst>
      <p:ext uri="{BB962C8B-B14F-4D97-AF65-F5344CB8AC3E}">
        <p14:creationId xmlns:p14="http://schemas.microsoft.com/office/powerpoint/2010/main" val="1952192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br>
              <a:rPr lang="en-US" dirty="0">
                <a:latin typeface="Papyrus" panose="03070502060502030205" pitchFamily="66" charset="0"/>
              </a:rPr>
            </a:br>
            <a:br>
              <a:rPr lang="en-US" dirty="0">
                <a:latin typeface="Papyrus" panose="03070502060502030205" pitchFamily="66" charset="0"/>
              </a:rPr>
            </a:br>
            <a:br>
              <a:rPr lang="en-US" dirty="0">
                <a:latin typeface="Papyrus" panose="03070502060502030205" pitchFamily="66" charset="0"/>
              </a:rPr>
            </a:br>
            <a:br>
              <a:rPr lang="en-US" dirty="0">
                <a:latin typeface="Papyrus" panose="03070502060502030205" pitchFamily="66" charset="0"/>
              </a:rPr>
            </a:br>
            <a:br>
              <a:rPr lang="en-US" dirty="0">
                <a:latin typeface="Papyrus" panose="03070502060502030205" pitchFamily="66" charset="0"/>
              </a:rPr>
            </a:br>
            <a:br>
              <a:rPr lang="en-US" dirty="0">
                <a:latin typeface="Papyrus" panose="03070502060502030205" pitchFamily="66" charset="0"/>
              </a:rPr>
            </a:br>
            <a:br>
              <a:rPr lang="en-US" dirty="0">
                <a:latin typeface="Papyrus" panose="03070502060502030205" pitchFamily="66" charset="0"/>
              </a:rPr>
            </a:br>
            <a:br>
              <a:rPr lang="en-US" dirty="0">
                <a:latin typeface="Papyrus" panose="03070502060502030205" pitchFamily="66" charset="0"/>
              </a:rPr>
            </a:br>
            <a:br>
              <a:rPr lang="en-US" dirty="0">
                <a:solidFill>
                  <a:schemeClr val="accent6">
                    <a:lumMod val="20000"/>
                    <a:lumOff val="80000"/>
                  </a:schemeClr>
                </a:solidFill>
                <a:latin typeface="Papyrus" panose="03070502060502030205" pitchFamily="66" charset="0"/>
              </a:rPr>
            </a:br>
            <a:r>
              <a:rPr lang="en-US" sz="8900" b="1" dirty="0">
                <a:solidFill>
                  <a:schemeClr val="accent6">
                    <a:lumMod val="20000"/>
                    <a:lumOff val="80000"/>
                  </a:schemeClr>
                </a:solidFill>
                <a:latin typeface="Papyrus" panose="03070502060502030205" pitchFamily="66" charset="0"/>
              </a:rPr>
              <a:t>Epirus</a:t>
            </a:r>
            <a:br>
              <a:rPr lang="en-US" b="1" dirty="0">
                <a:solidFill>
                  <a:schemeClr val="accent6">
                    <a:lumMod val="20000"/>
                    <a:lumOff val="80000"/>
                  </a:schemeClr>
                </a:solidFill>
                <a:latin typeface="Papyrus" panose="03070502060502030205" pitchFamily="66" charset="0"/>
              </a:rPr>
            </a:br>
            <a:r>
              <a:rPr lang="en-US" sz="5300" b="1" dirty="0">
                <a:solidFill>
                  <a:schemeClr val="accent6">
                    <a:lumMod val="20000"/>
                    <a:lumOff val="80000"/>
                  </a:schemeClr>
                </a:solidFill>
                <a:latin typeface="Papyrus" panose="03070502060502030205" pitchFamily="66" charset="0"/>
              </a:rPr>
              <a:t>Pindos National Park  Center</a:t>
            </a:r>
            <a:br>
              <a:rPr lang="en-US" sz="5300" b="1" dirty="0">
                <a:solidFill>
                  <a:schemeClr val="accent6">
                    <a:lumMod val="20000"/>
                    <a:lumOff val="80000"/>
                  </a:schemeClr>
                </a:solidFill>
                <a:latin typeface="Papyrus" panose="03070502060502030205" pitchFamily="66" charset="0"/>
              </a:rPr>
            </a:br>
            <a:r>
              <a:rPr lang="en-GB" sz="5300" b="1" dirty="0">
                <a:solidFill>
                  <a:schemeClr val="accent6">
                    <a:lumMod val="20000"/>
                    <a:lumOff val="80000"/>
                  </a:schemeClr>
                </a:solidFill>
                <a:latin typeface="Papyrus" panose="03070502060502030205" pitchFamily="66" charset="0"/>
              </a:rPr>
              <a:t>Lake </a:t>
            </a:r>
            <a:r>
              <a:rPr lang="en-GB" sz="5300" b="1" dirty="0" err="1">
                <a:solidFill>
                  <a:schemeClr val="accent6">
                    <a:lumMod val="20000"/>
                    <a:lumOff val="80000"/>
                  </a:schemeClr>
                </a:solidFill>
                <a:latin typeface="Papyrus" panose="03070502060502030205" pitchFamily="66" charset="0"/>
              </a:rPr>
              <a:t>Aoos</a:t>
            </a:r>
            <a:br>
              <a:rPr lang="en-GB" b="1" dirty="0">
                <a:solidFill>
                  <a:schemeClr val="accent6">
                    <a:lumMod val="20000"/>
                    <a:lumOff val="80000"/>
                  </a:schemeClr>
                </a:solidFill>
                <a:latin typeface="Papyrus" panose="03070502060502030205" pitchFamily="66" charset="0"/>
              </a:rPr>
            </a:br>
            <a:endParaRPr lang="en-GB" b="1" dirty="0">
              <a:solidFill>
                <a:schemeClr val="accent6">
                  <a:lumMod val="20000"/>
                  <a:lumOff val="80000"/>
                </a:schemeClr>
              </a:solidFill>
              <a:latin typeface="Papyrus" panose="03070502060502030205" pitchFamily="66" charset="0"/>
            </a:endParaRPr>
          </a:p>
        </p:txBody>
      </p:sp>
    </p:spTree>
    <p:extLst>
      <p:ext uri="{BB962C8B-B14F-4D97-AF65-F5344CB8AC3E}">
        <p14:creationId xmlns:p14="http://schemas.microsoft.com/office/powerpoint/2010/main" val="2057898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3432" y="365125"/>
            <a:ext cx="5164662" cy="1325563"/>
          </a:xfrm>
        </p:spPr>
        <p:txBody>
          <a:bodyPr>
            <a:normAutofit/>
          </a:bodyPr>
          <a:lstStyle/>
          <a:p>
            <a:pPr algn="ctr"/>
            <a:r>
              <a:rPr lang="en-US" sz="4000" b="1" dirty="0">
                <a:solidFill>
                  <a:schemeClr val="accent6">
                    <a:lumMod val="20000"/>
                    <a:lumOff val="80000"/>
                  </a:schemeClr>
                </a:solidFill>
                <a:latin typeface="Papyrus" panose="03070502060502030205" pitchFamily="66" charset="0"/>
              </a:rPr>
              <a:t>Epirus</a:t>
            </a:r>
            <a:endParaRPr lang="el-GR" sz="4000" b="1" dirty="0">
              <a:solidFill>
                <a:schemeClr val="accent6">
                  <a:lumMod val="20000"/>
                  <a:lumOff val="80000"/>
                </a:schemeClr>
              </a:solidFill>
            </a:endParaRPr>
          </a:p>
        </p:txBody>
      </p:sp>
      <p:pic>
        <p:nvPicPr>
          <p:cNvPr id="1028" name="Picture 4" descr="http://www.greece-athens.com/pages_images/49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432" y="1547710"/>
            <a:ext cx="5164662" cy="494516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palladionhotel.gr/photo/pict12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1680" y="146819"/>
            <a:ext cx="4862732" cy="6564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6049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2050" name="Picture 2" descr="https://www.visitmeteora.travel/media/k2/categories/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02" y="170698"/>
            <a:ext cx="11207931" cy="653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0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37372" y="365125"/>
            <a:ext cx="7254628" cy="1325563"/>
          </a:xfrm>
        </p:spPr>
        <p:txBody>
          <a:bodyPr>
            <a:normAutofit fontScale="90000"/>
          </a:bodyPr>
          <a:lstStyle/>
          <a:p>
            <a:pPr algn="ctr"/>
            <a:br>
              <a:rPr lang="en-GB" sz="2000" b="1" dirty="0"/>
            </a:br>
            <a:br>
              <a:rPr lang="en-GB" sz="2000" b="1" dirty="0"/>
            </a:br>
            <a:br>
              <a:rPr lang="en-GB" sz="2000" b="1" dirty="0"/>
            </a:br>
            <a:br>
              <a:rPr lang="en-GB" sz="2000" b="1" dirty="0"/>
            </a:br>
            <a:br>
              <a:rPr lang="en-GB" sz="2000" b="1" dirty="0"/>
            </a:br>
            <a:br>
              <a:rPr lang="en-GB" sz="2000" b="1" dirty="0"/>
            </a:br>
            <a:br>
              <a:rPr lang="en-GB" sz="800" b="1" dirty="0"/>
            </a:br>
            <a:r>
              <a:rPr lang="en-GB" sz="2100" b="1" dirty="0">
                <a:solidFill>
                  <a:schemeClr val="accent6">
                    <a:lumMod val="20000"/>
                    <a:lumOff val="80000"/>
                  </a:schemeClr>
                </a:solidFill>
                <a:latin typeface="Papyrus" panose="03070502060502030205" pitchFamily="66" charset="0"/>
              </a:rPr>
              <a:t>The Northwest Pindos Mts. National Park</a:t>
            </a:r>
            <a:br>
              <a:rPr lang="en-GB" sz="2100" b="1" dirty="0">
                <a:solidFill>
                  <a:schemeClr val="accent6">
                    <a:lumMod val="20000"/>
                    <a:lumOff val="80000"/>
                  </a:schemeClr>
                </a:solidFill>
                <a:latin typeface="Papyrus" panose="03070502060502030205" pitchFamily="66" charset="0"/>
              </a:rPr>
            </a:br>
            <a:r>
              <a:rPr lang="en-GB" sz="2100" b="1" dirty="0">
                <a:solidFill>
                  <a:schemeClr val="accent6">
                    <a:lumMod val="20000"/>
                    <a:lumOff val="80000"/>
                  </a:schemeClr>
                </a:solidFill>
                <a:latin typeface="Papyrus" panose="03070502060502030205" pitchFamily="66" charset="0"/>
              </a:rPr>
              <a:t>“</a:t>
            </a:r>
            <a:r>
              <a:rPr lang="en-GB" sz="2100" dirty="0">
                <a:solidFill>
                  <a:schemeClr val="accent6">
                    <a:lumMod val="20000"/>
                    <a:lumOff val="80000"/>
                  </a:schemeClr>
                </a:solidFill>
                <a:latin typeface="Papyrus" panose="03070502060502030205" pitchFamily="66" charset="0"/>
              </a:rPr>
              <a:t>The park is, for the most part, </a:t>
            </a:r>
            <a:r>
              <a:rPr lang="en-GB" sz="2100" b="1" dirty="0">
                <a:solidFill>
                  <a:schemeClr val="accent6">
                    <a:lumMod val="20000"/>
                    <a:lumOff val="80000"/>
                  </a:schemeClr>
                </a:solidFill>
                <a:latin typeface="Papyrus" panose="03070502060502030205" pitchFamily="66" charset="0"/>
              </a:rPr>
              <a:t>a large wooded valley</a:t>
            </a:r>
            <a:r>
              <a:rPr lang="en-GB" sz="2100" dirty="0">
                <a:solidFill>
                  <a:schemeClr val="accent6">
                    <a:lumMod val="20000"/>
                    <a:lumOff val="80000"/>
                  </a:schemeClr>
                </a:solidFill>
                <a:latin typeface="Papyrus" panose="03070502060502030205" pitchFamily="66" charset="0"/>
              </a:rPr>
              <a:t> encircled by peaks, all over 2000 meters. Almost </a:t>
            </a:r>
            <a:r>
              <a:rPr lang="en-GB" sz="2100" b="1" dirty="0">
                <a:solidFill>
                  <a:schemeClr val="accent6">
                    <a:lumMod val="20000"/>
                    <a:lumOff val="80000"/>
                  </a:schemeClr>
                </a:solidFill>
                <a:latin typeface="Papyrus" panose="03070502060502030205" pitchFamily="66" charset="0"/>
              </a:rPr>
              <a:t>eighty species of birds</a:t>
            </a:r>
            <a:r>
              <a:rPr lang="en-GB" sz="2100" dirty="0">
                <a:solidFill>
                  <a:schemeClr val="accent6">
                    <a:lumMod val="20000"/>
                    <a:lumOff val="80000"/>
                  </a:schemeClr>
                </a:solidFill>
                <a:latin typeface="Papyrus" panose="03070502060502030205" pitchFamily="66" charset="0"/>
              </a:rPr>
              <a:t> live in the Pindos area, including the Imperial, golden, and short-toed eagles, the lanner falcons, the Egyptian vulture, and quite a few species of </a:t>
            </a:r>
            <a:r>
              <a:rPr lang="en-GB" sz="2100" b="1" dirty="0">
                <a:solidFill>
                  <a:schemeClr val="accent6">
                    <a:lumMod val="20000"/>
                    <a:lumOff val="80000"/>
                  </a:schemeClr>
                </a:solidFill>
                <a:latin typeface="Papyrus" panose="03070502060502030205" pitchFamily="66" charset="0"/>
              </a:rPr>
              <a:t>breeding woodpeckers</a:t>
            </a:r>
            <a:r>
              <a:rPr lang="en-GB" sz="2100" dirty="0">
                <a:solidFill>
                  <a:schemeClr val="accent6">
                    <a:lumMod val="20000"/>
                    <a:lumOff val="80000"/>
                  </a:schemeClr>
                </a:solidFill>
                <a:latin typeface="Papyrus" panose="03070502060502030205" pitchFamily="66" charset="0"/>
              </a:rPr>
              <a:t>. This is also one of the areas where </a:t>
            </a:r>
            <a:r>
              <a:rPr lang="en-GB" sz="2100" b="1" dirty="0">
                <a:solidFill>
                  <a:schemeClr val="accent6">
                    <a:lumMod val="20000"/>
                    <a:lumOff val="80000"/>
                  </a:schemeClr>
                </a:solidFill>
                <a:latin typeface="Papyrus" panose="03070502060502030205" pitchFamily="66" charset="0"/>
              </a:rPr>
              <a:t>bears, wolves, and wild cats</a:t>
            </a:r>
            <a:r>
              <a:rPr lang="en-GB" sz="2100" dirty="0">
                <a:solidFill>
                  <a:schemeClr val="accent6">
                    <a:lumMod val="20000"/>
                    <a:lumOff val="80000"/>
                  </a:schemeClr>
                </a:solidFill>
                <a:latin typeface="Papyrus" panose="03070502060502030205" pitchFamily="66" charset="0"/>
              </a:rPr>
              <a:t> are found, as well as red squirrels, wild boar, roe deer, beech martens, and otters (along the streams). A large variety of reptiles, amphibians, and insects, complete the picture.”</a:t>
            </a:r>
            <a:br>
              <a:rPr lang="en-GB" sz="2100" dirty="0">
                <a:solidFill>
                  <a:schemeClr val="accent6">
                    <a:lumMod val="20000"/>
                    <a:lumOff val="80000"/>
                  </a:schemeClr>
                </a:solidFill>
                <a:latin typeface="Papyrus" panose="03070502060502030205" pitchFamily="66" charset="0"/>
              </a:rPr>
            </a:br>
            <a:r>
              <a:rPr lang="en-GB" sz="2100" dirty="0">
                <a:solidFill>
                  <a:schemeClr val="accent6">
                    <a:lumMod val="20000"/>
                    <a:lumOff val="80000"/>
                  </a:schemeClr>
                </a:solidFill>
                <a:latin typeface="Papyrus" panose="03070502060502030205" pitchFamily="66" charset="0"/>
              </a:rPr>
              <a:t>http://pindosnationalpark.gr/en/</a:t>
            </a:r>
            <a:br>
              <a:rPr lang="en-GB" sz="2100" dirty="0">
                <a:solidFill>
                  <a:schemeClr val="accent6">
                    <a:lumMod val="20000"/>
                    <a:lumOff val="80000"/>
                  </a:schemeClr>
                </a:solidFill>
                <a:latin typeface="Papyrus" panose="03070502060502030205" pitchFamily="66" charset="0"/>
              </a:rPr>
            </a:br>
            <a:br>
              <a:rPr lang="en-GB" sz="2100" dirty="0">
                <a:solidFill>
                  <a:schemeClr val="accent6">
                    <a:lumMod val="20000"/>
                    <a:lumOff val="80000"/>
                  </a:schemeClr>
                </a:solidFill>
                <a:latin typeface="Papyrus" panose="03070502060502030205" pitchFamily="66" charset="0"/>
              </a:rPr>
            </a:br>
            <a:endParaRPr lang="en-GB" sz="2100" dirty="0">
              <a:solidFill>
                <a:schemeClr val="accent6">
                  <a:lumMod val="20000"/>
                  <a:lumOff val="80000"/>
                </a:schemeClr>
              </a:solidFill>
              <a:latin typeface="Papyrus" panose="03070502060502030205" pitchFamily="66" charset="0"/>
            </a:endParaRPr>
          </a:p>
        </p:txBody>
      </p:sp>
      <p:pic>
        <p:nvPicPr>
          <p:cNvPr id="3074" name="Picture 2" descr="epirus 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603" y="170542"/>
            <a:ext cx="4752769" cy="653505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Pindos Nation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340" y="2920991"/>
            <a:ext cx="5084083" cy="3745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184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3076" name="Picture 4" descr="http://greentraveller.gr/images/home_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883" y="3551961"/>
            <a:ext cx="8795830" cy="320681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upload.wikimedia.org/wikipedia/commons/b/be/Vikos-gor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883" y="99464"/>
            <a:ext cx="8783654" cy="33195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www.worldfortravel.com/wp-content/uploads/2012/12/Viko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4160" y="1618422"/>
            <a:ext cx="3895725"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803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50170" y="365125"/>
            <a:ext cx="3038630" cy="1325563"/>
          </a:xfrm>
        </p:spPr>
        <p:txBody>
          <a:bodyPr>
            <a:normAutofit fontScale="90000"/>
          </a:bodyPr>
          <a:lstStyle/>
          <a:p>
            <a:pPr algn="ctr"/>
            <a:r>
              <a:rPr lang="en-US" sz="2200" b="1" dirty="0" err="1">
                <a:solidFill>
                  <a:schemeClr val="accent6">
                    <a:lumMod val="20000"/>
                    <a:lumOff val="80000"/>
                  </a:schemeClr>
                </a:solidFill>
                <a:latin typeface="Papyrus" panose="03070502060502030205" pitchFamily="66" charset="0"/>
              </a:rPr>
              <a:t>Aoos</a:t>
            </a:r>
            <a:r>
              <a:rPr lang="en-US" sz="2200" b="1" dirty="0">
                <a:solidFill>
                  <a:schemeClr val="accent6">
                    <a:lumMod val="20000"/>
                    <a:lumOff val="80000"/>
                  </a:schemeClr>
                </a:solidFill>
                <a:latin typeface="Papyrus" panose="03070502060502030205" pitchFamily="66" charset="0"/>
              </a:rPr>
              <a:t> River Bridges</a:t>
            </a:r>
            <a:br>
              <a:rPr lang="en-US" sz="2200" b="1" dirty="0">
                <a:solidFill>
                  <a:schemeClr val="accent6">
                    <a:lumMod val="20000"/>
                    <a:lumOff val="80000"/>
                  </a:schemeClr>
                </a:solidFill>
                <a:latin typeface="Papyrus" panose="03070502060502030205" pitchFamily="66" charset="0"/>
              </a:rPr>
            </a:br>
            <a:br>
              <a:rPr lang="en-US" sz="1800" b="1" dirty="0"/>
            </a:br>
            <a:br>
              <a:rPr lang="en-US" sz="1800" b="1" dirty="0"/>
            </a:br>
            <a:br>
              <a:rPr lang="en-US" sz="1800" b="1" dirty="0"/>
            </a:br>
            <a:endParaRPr lang="en-GB" sz="1800" b="1" dirty="0"/>
          </a:p>
        </p:txBody>
      </p:sp>
      <p:pic>
        <p:nvPicPr>
          <p:cNvPr id="4100" name="Picture 4" descr="http://www.hellasbyfoot.com/wp-content/gallery/zagoria-pindos/bridge-of-klidon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17" y="167482"/>
            <a:ext cx="8698139" cy="6523604"/>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s://s-media-cache-ak0.pinimg.com/236x/80/a8/3f/80a83fef169f5c52a1c3418ebb0208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8286" y="1063679"/>
            <a:ext cx="3570514" cy="5446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132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4098" name="Picture 2" descr="https://photos.tripomatic.com/photo/600x380/612664395a40232133447d33247d3836353538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439" y="120209"/>
            <a:ext cx="10427601" cy="660414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worldfortravel.com/wp-content/uploads/2012/12/Vikos%E2%80%93Ao%C3%B6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0283" y="3478879"/>
            <a:ext cx="4542056" cy="3028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092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124" name="Picture 4" descr="http://4.bp.blogspot.com/_oJ58mNEwghU/TFo33bvajDI/AAAAAAAAFl4/Z54Tjb-9U2c/s400/orchi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0341" y="174171"/>
            <a:ext cx="4372563" cy="652621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cdn.c.photoshelter.com/img-get/I0000WAyGNfIzgfc/s/750/750/01GRE-33-12-Vikos-Gorge-Zagor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9137" y="174171"/>
            <a:ext cx="4324703" cy="65262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Pindos National P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3998289"/>
            <a:ext cx="3603626" cy="2527918"/>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naturallyzagori.gr/wordpress/wp-content/uploads/2013/11/ophrysApifera.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460" y="368461"/>
            <a:ext cx="2483133" cy="3455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17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GB" sz="2700" b="1" dirty="0"/>
            </a:br>
            <a:r>
              <a:rPr lang="en-GB" sz="2700" b="1" dirty="0" err="1">
                <a:solidFill>
                  <a:schemeClr val="accent6">
                    <a:lumMod val="20000"/>
                    <a:lumOff val="80000"/>
                  </a:schemeClr>
                </a:solidFill>
                <a:latin typeface="Papyrus" panose="03070502060502030205" pitchFamily="66" charset="0"/>
              </a:rPr>
              <a:t>Aoos</a:t>
            </a:r>
            <a:r>
              <a:rPr lang="en-GB" sz="2700" b="1" dirty="0">
                <a:solidFill>
                  <a:schemeClr val="accent6">
                    <a:lumMod val="20000"/>
                    <a:lumOff val="80000"/>
                  </a:schemeClr>
                </a:solidFill>
                <a:latin typeface="Papyrus" panose="03070502060502030205" pitchFamily="66" charset="0"/>
              </a:rPr>
              <a:t> River Lake</a:t>
            </a:r>
            <a:br>
              <a:rPr lang="en-GB" sz="2700" b="1" dirty="0"/>
            </a:br>
            <a:br>
              <a:rPr lang="en-GB" sz="2700" b="1" dirty="0"/>
            </a:br>
            <a:br>
              <a:rPr lang="en-GB" sz="2000" b="1" dirty="0"/>
            </a:br>
            <a:br>
              <a:rPr lang="en-GB" sz="2000" b="1" dirty="0"/>
            </a:br>
            <a:endParaRPr lang="en-GB" dirty="0"/>
          </a:p>
        </p:txBody>
      </p:sp>
      <p:pic>
        <p:nvPicPr>
          <p:cNvPr id="6146" name="Picture 2" descr="http://farm3.static.flickr.com/2898/14016643217_0efa24083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90" y="901102"/>
            <a:ext cx="11818710" cy="5767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537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7170" name="Picture 2" descr="http://www.metsovohotels.com/photo/pict20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061" y="2612571"/>
            <a:ext cx="6228934" cy="414224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mw2.google.com/mw-panoramio/photos/medium/260662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1596" y="2612571"/>
            <a:ext cx="5522990" cy="4142243"/>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www.greentours.co.uk/Image/FRITILLARIA-MONTANA--Aoos-Lake-132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8833" y="193448"/>
            <a:ext cx="2123167" cy="3184751"/>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https://c1.staticflickr.com/5/4042/4588229027_068f429d9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3601" y="193448"/>
            <a:ext cx="4762500" cy="3190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134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4</Words>
  <Application>Microsoft Office PowerPoint</Application>
  <PresentationFormat>Widescreen</PresentationFormat>
  <Paragraphs>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Papyrus</vt:lpstr>
      <vt:lpstr>Office Theme</vt:lpstr>
      <vt:lpstr>         Epirus Pindos National Park  Center Lake Aoos </vt:lpstr>
      <vt:lpstr>Epirus</vt:lpstr>
      <vt:lpstr>PowerPoint Presentation</vt:lpstr>
      <vt:lpstr>       The Northwest Pindos Mts. National Park “The park is, for the most part, a large wooded valley encircled by peaks, all over 2000 meters. Almost eighty species of birds live in the Pindos area, including the Imperial, golden, and short-toed eagles, the lanner falcons, the Egyptian vulture, and quite a few species of breeding woodpeckers. This is also one of the areas where bears, wolves, and wild cats are found, as well as red squirrels, wild boar, roe deer, beech martens, and otters (along the streams). A large variety of reptiles, amphibians, and insects, complete the picture.” http://pindosnationalpark.gr/en/  </vt:lpstr>
      <vt:lpstr>PowerPoint Presentation</vt:lpstr>
      <vt:lpstr>Aoos River Bridges    </vt:lpstr>
      <vt:lpstr>PowerPoint Presentation</vt:lpstr>
      <vt:lpstr>PowerPoint Presentation</vt:lpstr>
      <vt:lpstr> Aoos River Lake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4</cp:revision>
  <dcterms:created xsi:type="dcterms:W3CDTF">2019-05-25T07:58:05Z</dcterms:created>
  <dcterms:modified xsi:type="dcterms:W3CDTF">2019-05-25T09:35:14Z</dcterms:modified>
</cp:coreProperties>
</file>