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8" r:id="rId3"/>
    <p:sldId id="259" r:id="rId4"/>
    <p:sldId id="260" r:id="rId5"/>
    <p:sldId id="261" r:id="rId6"/>
    <p:sldId id="262" r:id="rId7"/>
    <p:sldId id="294" r:id="rId8"/>
    <p:sldId id="263" r:id="rId9"/>
    <p:sldId id="29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D9"/>
    <a:srgbClr val="3E2F00"/>
    <a:srgbClr val="542708"/>
    <a:srgbClr val="444A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6E7233-06C1-471A-BC1D-AC1CA7CB5837}" v="68" dt="2019-04-22T06:46:54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6E900F6-09A4-4445-8E23-B8AD4871E0FD}"/>
    <pc:docChg chg="addSld delSld modSld">
      <pc:chgData name="Amalia Spiliakou" userId="f4bd6b91a0b5818a" providerId="LiveId" clId="{96E900F6-09A4-4445-8E23-B8AD4871E0FD}" dt="2019-04-21T06:26:55.493" v="1"/>
      <pc:docMkLst>
        <pc:docMk/>
      </pc:docMkLst>
    </pc:docChg>
  </pc:docChgLst>
  <pc:docChgLst>
    <pc:chgData name="Amalia Spiliakou" userId="f4bd6b91a0b5818a" providerId="LiveId" clId="{AB6E7233-06C1-471A-BC1D-AC1CA7CB5837}"/>
    <pc:docChg chg="undo redo custSel addSld delSld modSld">
      <pc:chgData name="Amalia Spiliakou" userId="f4bd6b91a0b5818a" providerId="LiveId" clId="{AB6E7233-06C1-471A-BC1D-AC1CA7CB5837}" dt="2019-05-05T07:06:25.517" v="457" actId="14100"/>
      <pc:docMkLst>
        <pc:docMk/>
      </pc:docMkLst>
      <pc:sldChg chg="modSp setBg">
        <pc:chgData name="Amalia Spiliakou" userId="f4bd6b91a0b5818a" providerId="LiveId" clId="{AB6E7233-06C1-471A-BC1D-AC1CA7CB5837}" dt="2019-04-21T08:24:39.476" v="370"/>
        <pc:sldMkLst>
          <pc:docMk/>
          <pc:sldMk cId="1445355809" sldId="258"/>
        </pc:sldMkLst>
        <pc:spChg chg="mod">
          <ac:chgData name="Amalia Spiliakou" userId="f4bd6b91a0b5818a" providerId="LiveId" clId="{AB6E7233-06C1-471A-BC1D-AC1CA7CB5837}" dt="2019-04-21T08:24:18.112" v="367" actId="207"/>
          <ac:spMkLst>
            <pc:docMk/>
            <pc:sldMk cId="1445355809" sldId="258"/>
            <ac:spMk id="3074" creationId="{00000000-0000-0000-0000-000000000000}"/>
          </ac:spMkLst>
        </pc:spChg>
      </pc:sldChg>
      <pc:sldChg chg="modSp setBg">
        <pc:chgData name="Amalia Spiliakou" userId="f4bd6b91a0b5818a" providerId="LiveId" clId="{AB6E7233-06C1-471A-BC1D-AC1CA7CB5837}" dt="2019-05-05T07:05:29.297" v="456" actId="20577"/>
        <pc:sldMkLst>
          <pc:docMk/>
          <pc:sldMk cId="1548390029" sldId="259"/>
        </pc:sldMkLst>
        <pc:spChg chg="mod">
          <ac:chgData name="Amalia Spiliakou" userId="f4bd6b91a0b5818a" providerId="LiveId" clId="{AB6E7233-06C1-471A-BC1D-AC1CA7CB5837}" dt="2019-05-05T07:05:29.297" v="456" actId="20577"/>
          <ac:spMkLst>
            <pc:docMk/>
            <pc:sldMk cId="1548390029" sldId="259"/>
            <ac:spMk id="2" creationId="{00000000-0000-0000-0000-000000000000}"/>
          </ac:spMkLst>
        </pc:spChg>
        <pc:picChg chg="mod">
          <ac:chgData name="Amalia Spiliakou" userId="f4bd6b91a0b5818a" providerId="LiveId" clId="{AB6E7233-06C1-471A-BC1D-AC1CA7CB5837}" dt="2019-04-21T07:06:44.407" v="1" actId="14100"/>
          <ac:picMkLst>
            <pc:docMk/>
            <pc:sldMk cId="1548390029" sldId="259"/>
            <ac:picMk id="5122" creationId="{00000000-0000-0000-0000-000000000000}"/>
          </ac:picMkLst>
        </pc:picChg>
      </pc:sldChg>
      <pc:sldChg chg="addSp delSp modSp setBg">
        <pc:chgData name="Amalia Spiliakou" userId="f4bd6b91a0b5818a" providerId="LiveId" clId="{AB6E7233-06C1-471A-BC1D-AC1CA7CB5837}" dt="2019-04-21T07:56:34.185" v="242" actId="20577"/>
        <pc:sldMkLst>
          <pc:docMk/>
          <pc:sldMk cId="2133135869" sldId="260"/>
        </pc:sldMkLst>
        <pc:spChg chg="mod">
          <ac:chgData name="Amalia Spiliakou" userId="f4bd6b91a0b5818a" providerId="LiveId" clId="{AB6E7233-06C1-471A-BC1D-AC1CA7CB5837}" dt="2019-04-21T07:56:34.185" v="242" actId="20577"/>
          <ac:spMkLst>
            <pc:docMk/>
            <pc:sldMk cId="2133135869" sldId="260"/>
            <ac:spMk id="8194" creationId="{00000000-0000-0000-0000-000000000000}"/>
          </ac:spMkLst>
        </pc:spChg>
        <pc:picChg chg="add mod">
          <ac:chgData name="Amalia Spiliakou" userId="f4bd6b91a0b5818a" providerId="LiveId" clId="{AB6E7233-06C1-471A-BC1D-AC1CA7CB5837}" dt="2019-04-21T07:07:59.166" v="7" actId="14100"/>
          <ac:picMkLst>
            <pc:docMk/>
            <pc:sldMk cId="2133135869" sldId="260"/>
            <ac:picMk id="1026" creationId="{403460B9-3CD8-49A5-BCC0-3D543E79BF23}"/>
          </ac:picMkLst>
        </pc:picChg>
        <pc:picChg chg="del">
          <ac:chgData name="Amalia Spiliakou" userId="f4bd6b91a0b5818a" providerId="LiveId" clId="{AB6E7233-06C1-471A-BC1D-AC1CA7CB5837}" dt="2019-04-21T07:07:48.626" v="3" actId="478"/>
          <ac:picMkLst>
            <pc:docMk/>
            <pc:sldMk cId="2133135869" sldId="260"/>
            <ac:picMk id="8195" creationId="{00000000-0000-0000-0000-000000000000}"/>
          </ac:picMkLst>
        </pc:picChg>
      </pc:sldChg>
      <pc:sldChg chg="addSp delSp modSp setBg">
        <pc:chgData name="Amalia Spiliakou" userId="f4bd6b91a0b5818a" providerId="LiveId" clId="{AB6E7233-06C1-471A-BC1D-AC1CA7CB5837}" dt="2019-04-21T08:11:15.562" v="325"/>
        <pc:sldMkLst>
          <pc:docMk/>
          <pc:sldMk cId="3806547096" sldId="261"/>
        </pc:sldMkLst>
        <pc:spChg chg="mod">
          <ac:chgData name="Amalia Spiliakou" userId="f4bd6b91a0b5818a" providerId="LiveId" clId="{AB6E7233-06C1-471A-BC1D-AC1CA7CB5837}" dt="2019-04-21T08:11:04.322" v="324" actId="207"/>
          <ac:spMkLst>
            <pc:docMk/>
            <pc:sldMk cId="3806547096" sldId="261"/>
            <ac:spMk id="9218" creationId="{00000000-0000-0000-0000-000000000000}"/>
          </ac:spMkLst>
        </pc:spChg>
        <pc:picChg chg="add mod">
          <ac:chgData name="Amalia Spiliakou" userId="f4bd6b91a0b5818a" providerId="LiveId" clId="{AB6E7233-06C1-471A-BC1D-AC1CA7CB5837}" dt="2019-04-21T07:34:15.331" v="32" actId="1076"/>
          <ac:picMkLst>
            <pc:docMk/>
            <pc:sldMk cId="3806547096" sldId="261"/>
            <ac:picMk id="2050" creationId="{21D05D05-1D71-4773-9037-716AE68D9D7F}"/>
          </ac:picMkLst>
        </pc:picChg>
        <pc:picChg chg="del">
          <ac:chgData name="Amalia Spiliakou" userId="f4bd6b91a0b5818a" providerId="LiveId" clId="{AB6E7233-06C1-471A-BC1D-AC1CA7CB5837}" dt="2019-04-21T07:34:00.033" v="30" actId="478"/>
          <ac:picMkLst>
            <pc:docMk/>
            <pc:sldMk cId="3806547096" sldId="261"/>
            <ac:picMk id="9219" creationId="{00000000-0000-0000-0000-000000000000}"/>
          </ac:picMkLst>
        </pc:picChg>
      </pc:sldChg>
      <pc:sldChg chg="modSp setBg">
        <pc:chgData name="Amalia Spiliakou" userId="f4bd6b91a0b5818a" providerId="LiveId" clId="{AB6E7233-06C1-471A-BC1D-AC1CA7CB5837}" dt="2019-05-05T07:06:25.517" v="457" actId="14100"/>
        <pc:sldMkLst>
          <pc:docMk/>
          <pc:sldMk cId="501440762" sldId="262"/>
        </pc:sldMkLst>
        <pc:spChg chg="mod">
          <ac:chgData name="Amalia Spiliakou" userId="f4bd6b91a0b5818a" providerId="LiveId" clId="{AB6E7233-06C1-471A-BC1D-AC1CA7CB5837}" dt="2019-05-05T07:06:25.517" v="457" actId="14100"/>
          <ac:spMkLst>
            <pc:docMk/>
            <pc:sldMk cId="501440762" sldId="262"/>
            <ac:spMk id="10242" creationId="{00000000-0000-0000-0000-000000000000}"/>
          </ac:spMkLst>
        </pc:spChg>
      </pc:sldChg>
      <pc:sldChg chg="modSp setBg">
        <pc:chgData name="Amalia Spiliakou" userId="f4bd6b91a0b5818a" providerId="LiveId" clId="{AB6E7233-06C1-471A-BC1D-AC1CA7CB5837}" dt="2019-04-21T08:15:01.336" v="349"/>
        <pc:sldMkLst>
          <pc:docMk/>
          <pc:sldMk cId="3717497073" sldId="263"/>
        </pc:sldMkLst>
        <pc:spChg chg="mod">
          <ac:chgData name="Amalia Spiliakou" userId="f4bd6b91a0b5818a" providerId="LiveId" clId="{AB6E7233-06C1-471A-BC1D-AC1CA7CB5837}" dt="2019-04-21T08:14:54.356" v="348" actId="207"/>
          <ac:spMkLst>
            <pc:docMk/>
            <pc:sldMk cId="3717497073" sldId="263"/>
            <ac:spMk id="11266" creationId="{00000000-0000-0000-0000-000000000000}"/>
          </ac:spMkLst>
        </pc:spChg>
      </pc:sldChg>
      <pc:sldChg chg="addSp delSp modSp setBg">
        <pc:chgData name="Amalia Spiliakou" userId="f4bd6b91a0b5818a" providerId="LiveId" clId="{AB6E7233-06C1-471A-BC1D-AC1CA7CB5837}" dt="2019-04-21T08:14:14.365" v="347" actId="20577"/>
        <pc:sldMkLst>
          <pc:docMk/>
          <pc:sldMk cId="3408117959" sldId="294"/>
        </pc:sldMkLst>
        <pc:spChg chg="mod">
          <ac:chgData name="Amalia Spiliakou" userId="f4bd6b91a0b5818a" providerId="LiveId" clId="{AB6E7233-06C1-471A-BC1D-AC1CA7CB5837}" dt="2019-04-21T08:14:14.365" v="347" actId="20577"/>
          <ac:spMkLst>
            <pc:docMk/>
            <pc:sldMk cId="3408117959" sldId="294"/>
            <ac:spMk id="2" creationId="{00000000-0000-0000-0000-000000000000}"/>
          </ac:spMkLst>
        </pc:spChg>
        <pc:picChg chg="del">
          <ac:chgData name="Amalia Spiliakou" userId="f4bd6b91a0b5818a" providerId="LiveId" clId="{AB6E7233-06C1-471A-BC1D-AC1CA7CB5837}" dt="2019-04-21T07:49:46.756" v="33" actId="478"/>
          <ac:picMkLst>
            <pc:docMk/>
            <pc:sldMk cId="3408117959" sldId="294"/>
            <ac:picMk id="1032" creationId="{00000000-0000-0000-0000-000000000000}"/>
          </ac:picMkLst>
        </pc:picChg>
        <pc:picChg chg="add mod">
          <ac:chgData name="Amalia Spiliakou" userId="f4bd6b91a0b5818a" providerId="LiveId" clId="{AB6E7233-06C1-471A-BC1D-AC1CA7CB5837}" dt="2019-04-21T08:13:58.003" v="346" actId="14100"/>
          <ac:picMkLst>
            <pc:docMk/>
            <pc:sldMk cId="3408117959" sldId="294"/>
            <ac:picMk id="3074" creationId="{3F30FB0C-F1BA-48D8-9EBE-22E53BA9D749}"/>
          </ac:picMkLst>
        </pc:picChg>
      </pc:sldChg>
      <pc:sldChg chg="addSp delSp modSp add setBg">
        <pc:chgData name="Amalia Spiliakou" userId="f4bd6b91a0b5818a" providerId="LiveId" clId="{AB6E7233-06C1-471A-BC1D-AC1CA7CB5837}" dt="2019-04-21T08:39:26.448" v="390" actId="20577"/>
        <pc:sldMkLst>
          <pc:docMk/>
          <pc:sldMk cId="400287524" sldId="295"/>
        </pc:sldMkLst>
        <pc:spChg chg="del">
          <ac:chgData name="Amalia Spiliakou" userId="f4bd6b91a0b5818a" providerId="LiveId" clId="{AB6E7233-06C1-471A-BC1D-AC1CA7CB5837}" dt="2019-04-21T08:36:15.097" v="373" actId="478"/>
          <ac:spMkLst>
            <pc:docMk/>
            <pc:sldMk cId="400287524" sldId="295"/>
            <ac:spMk id="2" creationId="{7B042849-5A2F-4CEF-A71D-91E3E796A186}"/>
          </ac:spMkLst>
        </pc:spChg>
        <pc:spChg chg="del">
          <ac:chgData name="Amalia Spiliakou" userId="f4bd6b91a0b5818a" providerId="LiveId" clId="{AB6E7233-06C1-471A-BC1D-AC1CA7CB5837}" dt="2019-04-21T08:36:18.650" v="374" actId="478"/>
          <ac:spMkLst>
            <pc:docMk/>
            <pc:sldMk cId="400287524" sldId="295"/>
            <ac:spMk id="3" creationId="{5BC533D4-6249-4616-A513-F1E9157A291F}"/>
          </ac:spMkLst>
        </pc:spChg>
        <pc:spChg chg="add mod">
          <ac:chgData name="Amalia Spiliakou" userId="f4bd6b91a0b5818a" providerId="LiveId" clId="{AB6E7233-06C1-471A-BC1D-AC1CA7CB5837}" dt="2019-04-21T08:39:26.448" v="390" actId="20577"/>
          <ac:spMkLst>
            <pc:docMk/>
            <pc:sldMk cId="400287524" sldId="295"/>
            <ac:spMk id="4" creationId="{0AB79E64-637D-4E48-B4FF-5CE85F4E90FD}"/>
          </ac:spMkLst>
        </pc:spChg>
      </pc:sldChg>
      <pc:sldChg chg="modSp add setBg">
        <pc:chgData name="Amalia Spiliakou" userId="f4bd6b91a0b5818a" providerId="LiveId" clId="{AB6E7233-06C1-471A-BC1D-AC1CA7CB5837}" dt="2019-04-21T10:40:05.817" v="453" actId="113"/>
        <pc:sldMkLst>
          <pc:docMk/>
          <pc:sldMk cId="3893136852" sldId="296"/>
        </pc:sldMkLst>
        <pc:spChg chg="mod">
          <ac:chgData name="Amalia Spiliakou" userId="f4bd6b91a0b5818a" providerId="LiveId" clId="{AB6E7233-06C1-471A-BC1D-AC1CA7CB5837}" dt="2019-04-21T10:40:05.817" v="453" actId="113"/>
          <ac:spMkLst>
            <pc:docMk/>
            <pc:sldMk cId="3893136852" sldId="296"/>
            <ac:spMk id="2" creationId="{71ACA113-8E72-4A2C-93DE-915BA1332BD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3F9AB-5A6A-4010-9A46-9ED17075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DB021-CD99-4E47-B74F-53E049C79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C6946-E10D-4E92-BE84-FCF9EF5B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D895E-410A-4130-8CE6-C1E67E8F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7B045-A645-4793-A075-533D41352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10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076B-E728-4635-B20A-37D6C5078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0A60-6538-45CE-B4A3-96B1E92D2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5F03D-92A4-4896-B286-969B4E5D5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67F4-9710-44F4-BEBD-4C6A1C93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DA72C-BB10-49A1-B405-C5FBAD07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0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7A1A5-00C9-4BD6-A447-30E5B359F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2E672-52FF-443C-89CB-AA0C7A4D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2B2A9-EE7D-4238-A49C-EEEF4A057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2EA43-C019-43F9-AC9A-A1C37EC9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1049B-8DB6-4C8A-8575-E37E1D2A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7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716CD-E9DF-4F9A-943E-701B9B0F9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C4AC6-8B92-4E3F-801C-6F5F1E985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F7D13-B347-4402-A3D1-7DC45943B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27B5F-10F8-4450-ACE3-62A06FEC9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709152-6609-498B-BF81-A5E8ED96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7070E7-064E-404C-A659-C3BE2442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1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1ADAB-1E60-43F9-8B6B-44957A4D4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B577F-8474-485D-9873-0E5F4B5C9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DE3AB-0757-46C0-AE78-8E87691E0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3222C-2A20-45F1-815A-389B7F762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AF844-B203-40EF-B5B3-F1DAF405C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EE9936-4F45-45AF-867C-BE7D842D1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0348F3-0673-4DBD-B7E6-E8E338CCA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6600A9-094E-48D1-8D33-11C4D3C06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7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9172-0F55-4213-8039-A06D1A1C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667F4-8384-4F95-BBAB-94611771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33898-AE72-4F3C-A2D2-96C54A31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D45E2-1BA4-4201-A149-B5F50A6F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3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45EE10-694E-43BF-B603-A09C6703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F50B78-AA4C-4B32-A93B-7DF13C88E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A179C-1903-409E-BD6D-6EFA84038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84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46761-2479-4CF9-8B3A-27BB678C6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2FE35-F366-415C-9CD5-3E56B8600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F4D8C-9506-4E42-8AC7-D61ADE575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EFC85-2589-4DA2-B8F1-D2FE421CC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C7543-6F49-4049-BB0D-822BA68D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C8F55-0AB2-4829-B94C-960B92454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8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694B0-B1FA-4272-89C9-0BB8275A2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C2BECA-9DBA-4EE3-BBA4-E9BD9C4DE8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BE5F7-77B7-4739-B8D8-CEFADA78A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2763C-4692-47D5-916C-9CD9E0B3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7BBC3-BFA9-4018-8A19-327046F8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FE561-7E98-4965-8CB2-17AE502B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5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6E6B-CDA6-45B2-8239-6D114536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FBFE4-4E97-427F-8C38-293954949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92060-29F0-4AAF-A93F-2C110FB8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20825-0EF3-4571-95F3-24390045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F688E-172A-45D4-8D91-7D07C264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5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2BF542-BA4F-4741-B458-43B51BA76F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75D648-212E-4167-BBE3-5B64FDBB1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6B640-7E08-45C7-A004-CF229AEDA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38021-B70A-4D07-9A65-8711B8FE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AD6B3-3ADF-4FD2-9CE6-EEB4A21D4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665D61-BBA1-4838-89E8-D920B832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7DB44-0396-499D-ADC1-4AC81AC0E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C8854-FF2E-4539-BC73-464D2BA70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C3F02-F7E8-46E5-9686-D4B89BBE795B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32CCC-C708-4BCA-8C03-DB204DE44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A5824-F556-4FE9-A0EF-C5B5AB39C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13043-07CB-47AF-A45A-7B55173C6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4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2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0AB79E64-637D-4E48-B4FF-5CE85F4E90FD}"/>
              </a:ext>
            </a:extLst>
          </p:cNvPr>
          <p:cNvSpPr/>
          <p:nvPr/>
        </p:nvSpPr>
        <p:spPr>
          <a:xfrm>
            <a:off x="523875" y="576262"/>
            <a:ext cx="11144250" cy="5705475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accent4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dirty="0">
              <a:solidFill>
                <a:schemeClr val="accent4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American Art</a:t>
            </a:r>
            <a:br>
              <a:rPr lang="en-US" sz="60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Colonial Period, </a:t>
            </a:r>
            <a:br>
              <a:rPr lang="en-US" sz="60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1600-1776</a:t>
            </a:r>
            <a:endParaRPr lang="en-US" sz="6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8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  <a:t>Colonial Portraiture 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  <a:t>at the MET, NY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3075" name="Picture 2" descr="American Wing Gallery 7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90" y="1617664"/>
            <a:ext cx="10352484" cy="506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5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1.1.1.4/bmi/www.worcesterart.org/Collection/Early_American/Artists/unidentified_17th/elizabeth_f/hu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12" y="1328877"/>
            <a:ext cx="4623558" cy="537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 descr="http://1.1.1.2/bmi/www.worcesterart.org/Collection/Early_American/Artists/unidentified_17th/john_f/hu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434" y="1328878"/>
            <a:ext cx="4565444" cy="537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1st Slide: Unidentified artist, 17</a:t>
            </a:r>
            <a:r>
              <a:rPr lang="en-US" sz="20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cent., 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John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Freake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ca. 1671-74, oil on canvas, 108 x 93.3 cm, Worcester Art Museum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Unidentified artist, 17</a:t>
            </a:r>
            <a:r>
              <a:rPr lang="en-US" sz="20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century, 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Elizabeth Clarke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Freake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Mrs. John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Freake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and Baby Mary,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ca. 1671-74, oil on canvas, 108 x 93.3 cm, Worcester Art Museum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5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48390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28790" y="365125"/>
            <a:ext cx="5615188" cy="1325563"/>
          </a:xfrm>
        </p:spPr>
        <p:txBody>
          <a:bodyPr>
            <a:normAutofit fontScale="90000"/>
          </a:bodyPr>
          <a:lstStyle/>
          <a:p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2nd Slide: Thomas Smith, </a:t>
            </a: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Self-Portrait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about 1680, o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il on canvas, 62.8 x 60 cm, Worcester Art Museum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endParaRPr lang="en-US" sz="2200" dirty="0">
              <a:solidFill>
                <a:schemeClr val="accent2">
                  <a:lumMod val="20000"/>
                  <a:lumOff val="80000"/>
                </a:schemeClr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1026" name="Picture 2" descr="THOMAS SMITH">
            <a:extLst>
              <a:ext uri="{FF2B5EF4-FFF2-40B4-BE49-F238E27FC236}">
                <a16:creationId xmlns:a16="http://schemas.microsoft.com/office/drawing/2014/main" id="{403460B9-3CD8-49A5-BCC0-3D543E79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32" y="114299"/>
            <a:ext cx="6226778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13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7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4546" y="365125"/>
            <a:ext cx="655534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3rd Slide: Henrietta Johnston, 1674–1729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Mrs. Pierre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Bacot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Marianne Fleur Du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Gue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ca. 1708–10, pastel, red and black chalk on toned laid paper, 27.9 x 21.7 cm, the MET, NY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endParaRPr lang="en-US" sz="2200" dirty="0">
              <a:solidFill>
                <a:schemeClr val="accent2">
                  <a:lumMod val="20000"/>
                  <a:lumOff val="80000"/>
                </a:schemeClr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2050" name="Picture 2" descr="Mrs. Pierre Bacot (Marianne Fleur Du Gue), &#10;    ArtistHenrietta Johnston,Drawings">
            <a:extLst>
              <a:ext uri="{FF2B5EF4-FFF2-40B4-BE49-F238E27FC236}">
                <a16:creationId xmlns:a16="http://schemas.microsoft.com/office/drawing/2014/main" id="{21D05D05-1D71-4773-9037-716AE68D9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447" y="112734"/>
            <a:ext cx="5240007" cy="663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547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4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120462" y="365125"/>
            <a:ext cx="2981021" cy="1325563"/>
          </a:xfrm>
        </p:spPr>
        <p:txBody>
          <a:bodyPr>
            <a:normAutofit fontScale="90000"/>
          </a:bodyPr>
          <a:lstStyle/>
          <a:p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br>
              <a:rPr lang="en-US" sz="2400" b="1" i="1" dirty="0"/>
            </a:br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4th Slide: Henrietta De Beaulieu Dering Johnston, ca. 1674 – 1729</a:t>
            </a:r>
            <a:b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GB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Henriette Charlotte </a:t>
            </a:r>
            <a:r>
              <a:rPr lang="en-GB" sz="22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Chastaigner</a:t>
            </a:r>
            <a:r>
              <a:rPr lang="en-GB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(Mrs. Nathaniel Broughton, 1700 –1754), </a:t>
            </a:r>
            <a:r>
              <a:rPr lang="en-US" sz="22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1711, pastel on paper, 36.58x29.47 cm, the </a:t>
            </a:r>
            <a:r>
              <a:rPr lang="en-US" sz="22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Gibbes</a:t>
            </a:r>
            <a:r>
              <a:rPr lang="en-US" sz="22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Museum of Art, Charleston, SC</a:t>
            </a:r>
            <a:br>
              <a:rPr lang="en-US" sz="22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Lucida Handwriting" panose="03010101010101010101" pitchFamily="66" charset="0"/>
              </a:rPr>
              <a:t>  </a:t>
            </a:r>
            <a:br>
              <a:rPr lang="en-US" sz="1800" dirty="0">
                <a:solidFill>
                  <a:schemeClr val="accent4">
                    <a:lumMod val="50000"/>
                  </a:schemeClr>
                </a:solidFill>
                <a:latin typeface="Lucida Handwriting" panose="03010101010101010101" pitchFamily="66" charset="0"/>
              </a:rPr>
            </a:br>
            <a:endParaRPr lang="en-US" sz="1800" dirty="0">
              <a:solidFill>
                <a:schemeClr val="accent4">
                  <a:lumMod val="50000"/>
                </a:schemeClr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6376"/>
            <a:ext cx="4495800" cy="642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77888"/>
            <a:ext cx="1600200" cy="575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440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12" y="365125"/>
            <a:ext cx="6424128" cy="1325563"/>
          </a:xfrm>
        </p:spPr>
        <p:txBody>
          <a:bodyPr>
            <a:normAutofit fontScale="90000"/>
          </a:bodyPr>
          <a:lstStyle/>
          <a:p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800" dirty="0"/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5th Slide: John Wollaston , 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1710-1775 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Portrait of Lucy Parry, 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Wife of Admiral </a:t>
            </a:r>
            <a:r>
              <a:rPr lang="en-US" sz="1800" b="1" dirty="0" err="1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Parrya</a:t>
            </a: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 ,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1749, oil on  canvas,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Smithsonian American Art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Museum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Portrait of a Woman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,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1749-52, oil on  canvas,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132.6 x 107.2 cm, Art 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Institute  of  Chicago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Wollaston's rococo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portraits were a hit in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Maryland’s  capital of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Annapolis. The  March 15,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1753, Maryland  Gazette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carried the  following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poem honoring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Wollaston.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"On Seeing Mr. Wollaston’s Pictures, in Annapolis," by a Dr. T. T.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Behold the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wond’rous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 Power of Art!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That mocks devouring Time and Death,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Can Nature’s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ev’ry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 Charm impart;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And make the lifeless Canvas breathe.</a:t>
            </a:r>
            <a:endParaRPr lang="el-GR" sz="18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26" name="Picture 2" descr="http://1.bp.blogspot.com/-7-uNx92rad0/TiMjvOZHUvI/AAAAAAAArb0/mS_YY_fY9jI/s640/1749-52%2BJohn%2BWollaston%2B%2B%2528American%2Bcolonial%2Bera%2Bpainter%252C%2B1710-1775%2529%2BPortrait%2Bof%2Ba%2BWoman%2BArt%2BInsti%2Bof%2BChica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15" y="159185"/>
            <a:ext cx="5407563" cy="655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rtic.edu/aic/collections/citi/images/standard/WebLarge/WebImg_000150/3050_16116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242" y="159185"/>
            <a:ext cx="5403011" cy="655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John Wollaston - Portrait of Lucy Parry, Wife of Admiral Parry - Google Art Project.jpg">
            <a:extLst>
              <a:ext uri="{FF2B5EF4-FFF2-40B4-BE49-F238E27FC236}">
                <a16:creationId xmlns:a16="http://schemas.microsoft.com/office/drawing/2014/main" id="{3F30FB0C-F1BA-48D8-9EBE-22E53BA9D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24" y="159185"/>
            <a:ext cx="3066714" cy="387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1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77401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1800" b="1" dirty="0">
                <a:solidFill>
                  <a:schemeClr val="accent4">
                    <a:lumMod val="50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6th Slide: Mary Roberts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 died 1761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 </a:t>
            </a:r>
            <a:b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The Middleton Cousins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,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early 1750s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Watercolor on ivory,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each 3.8 x 2.5 cm, </a:t>
            </a:r>
            <a:b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Lucida Handwriting" panose="03010101010101010101" pitchFamily="66" charset="0"/>
              </a:rPr>
              <a:t>The MET, NY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11267" name="Picture 2" descr="hb_2007.61-.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6" y="4038600"/>
            <a:ext cx="88169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hb_2007.61-.65_av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6700"/>
            <a:ext cx="2452688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hb_2007.61-.65_av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252414"/>
            <a:ext cx="2451100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497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CA113-8E72-4A2C-93DE-915BA1332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Copyrights for American Art – Colonial Period PP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1st Slide: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Unidentified artist, 17th cent., John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Freake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ca. 1671-74, oil on canvas, 108 x 93.3 cm,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Worcester Art Museum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Unidentified artist, 17th century, Elizabeth Clarke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Freake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Mrs. John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Freake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Baby Mary, ca. 1671-74, oil on canvas, 108 x 93.3 cm, Worcester Art Museum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https://commons.wikimedia.org/wiki/File:John_freake_1674.jpg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https://www.worcesterart.org/collection/American/1963.134.html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https://commons.wikimedia.org/wiki/File:Elizabeth_and_Mary_Freake.jpg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https://www.worcesterart.org/collection/American/1963.135.html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2nd Slide: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Thomas Smith, Self-Portrait, about 1680, oil on canvas, 62.8 x 60 cm, Worcester Art Museum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https://commons.wikimedia.org/wiki/File:Self-Portrait_by_Thomas_Smith_circa_1680.jpg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https://www.worcesterart.org/collection/American/1948.19.html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3rd Slide: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Henrietta Johnston, 1674–1729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Mrs. Pierre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Bacot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Marianne Fleur Du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ca. 1708–10, pastel, red and black chalk on toned laid paper, 27.9 x 21.7 cm, the MET, NY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https://commons.wikimedia.org/wiki/File:Mrs._Pierre_Bacot_(Marianne_Fleur_Du_Gue.jpg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Slide: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Henrietta De Beaulieu Dering Johnston, ca. 1674 – 1729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Henriette Charlotte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Chastaigner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(Mrs. Nathaniel Broughton, 1700 –1754), 1711, pastel on paper, 36.58x29.47 cm,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Gibbes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 of Art, Charleston, SC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https://commons.wikimedia.org/wiki/File:Henrietta_De_Beaulieu_Dering_Johnston_-_Henriette_Charlotte_Chastaigner_(Mrs._Nathaniel_Broughton)_-_Google_Art_Project.jpg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https://artsandculture.google.com/asset/YQEoyJ7Nrh9EBQ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5th Slide: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Wollaston , 1710-1775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of Lucy Parry, Wife of Admiral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Parrya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1749, oil on  canvas, Smithsonian American Art Museum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 Woman, 1749-52, oil on  canvas, 132.6 x 107.2 cm, Art Institute  of  Chicago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https://commons.wikimedia.org/wiki/File:John_Wollaston_-_Portrait_of_Lucy_Parry,_Wife_of_Admiral_Parry_-_Google_Art_Project.jpg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https://commons.wikimedia.org/wiki/Category:John_Wollaston_(painter)#/media/File:John_Wollaston_-_Portrait_of_a_Woman_-_1953.462_-_Art_Institute_of_Chicago.jpg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6th Slide: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Mary Roberts, died 1761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Middleton Cousins, early 1750s, watercolor on ivory, each 3.8 x 2.5 cm, the MET, NY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https://www.metmuseum.org/art/collection/search/19430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13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9</Words>
  <Application>Microsoft Office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Algerian</vt:lpstr>
      <vt:lpstr>Arial</vt:lpstr>
      <vt:lpstr>Calibri</vt:lpstr>
      <vt:lpstr>Calibri Light</vt:lpstr>
      <vt:lpstr>Lucida Handwriting</vt:lpstr>
      <vt:lpstr>Times New Roman</vt:lpstr>
      <vt:lpstr>Office Theme</vt:lpstr>
      <vt:lpstr>PowerPoint Presentation</vt:lpstr>
      <vt:lpstr>Colonial Portraiture at the MET, NY</vt:lpstr>
      <vt:lpstr>        1st Slide: Unidentified artist, 17th cent., John Freake, ca. 1671-74, oil on canvas, 108 x 93.3 cm, Worcester Art Museum Unidentified artist, 17th century, Elizabeth Clarke Freake, Mrs. John Freake and Baby Mary, ca. 1671-74, oil on canvas, 108 x 93.3 cm, Worcester Art Museum        </vt:lpstr>
      <vt:lpstr>         2nd Slide: Thomas Smith, Self-Portrait, about 1680, oil on canvas, 62.8 x 60 cm, Worcester Art Museum  </vt:lpstr>
      <vt:lpstr>          3rd Slide: Henrietta Johnston, 1674–1729 Mrs. Pierre Bacot Marianne Fleur Du Gue, ca. 1708–10, pastel, red and black chalk on toned laid paper, 27.9 x 21.7 cm, the MET, NY </vt:lpstr>
      <vt:lpstr>                  4th Slide: Henrietta De Beaulieu Dering Johnston, ca. 1674 – 1729 Henriette Charlotte Chastaigner (Mrs. Nathaniel Broughton, 1700 –1754), 1711, pastel on paper, 36.58x29.47 cm, the Gibbes Museum of Art, Charleston, SC    </vt:lpstr>
      <vt:lpstr>                    5th Slide: John Wollaston ,  1710-1775  Portrait of Lucy Parry,  Wife of Admiral Parrya , 1749, oil on  canvas,  Smithsonian American Art  Museum Portrait of a Woman, 1749-52, oil on  canvas,  132.6 x 107.2 cm, Art   Institute  of  Chicago  Wollaston's rococo  portraits were a hit in  Maryland’s  capital of  Annapolis. The  March 15, 1753, Maryland  Gazette  carried the  following  poem honoring  Wollaston.  "On Seeing Mr. Wollaston’s Pictures, in Annapolis," by a Dr. T. T.  Behold the wond’rous Power of Art! That mocks devouring Time and Death, Can Nature’s ev’ry Charm impart; And make the lifeless Canvas breathe.</vt:lpstr>
      <vt:lpstr>       6th Slide: Mary Roberts  died 1761   The Middleton Cousins,  early 1750s Watercolor on ivory,  each 3.8 x 2.5 cm,  The MET, NY </vt:lpstr>
      <vt:lpstr>                                 Copyrights for American Art – Colonial Period PP  1st Slide: Unidentified artist, 17th cent., John Freake, ca. 1671-74, oil on canvas, 108 x 93.3 cm,  Worcester Art Museum Unidentified artist, 17th century, Elizabeth Clarke Freake, Mrs. John Freake and Baby Mary, ca. 1671-74, oil on canvas, 108 x 93.3 cm, Worcester Art Museum https://commons.wikimedia.org/wiki/File:John_freake_1674.jpg https://www.worcesterart.org/collection/American/1963.134.html https://commons.wikimedia.org/wiki/File:Elizabeth_and_Mary_Freake.jpg https://www.worcesterart.org/collection/American/1963.135.html Public Domain  2nd Slide: Thomas Smith, Self-Portrait, about 1680, oil on canvas, 62.8 x 60 cm, Worcester Art Museum https://commons.wikimedia.org/wiki/File:Self-Portrait_by_Thomas_Smith_circa_1680.jpg https://www.worcesterart.org/collection/American/1948.19.html Public Domain  3rd Slide: Henrietta Johnston, 1674–1729 Mrs. Pierre Bacot Marianne Fleur Du Gue, ca. 1708–10, pastel, red and black chalk on toned laid paper, 27.9 x 21.7 cm, the MET, NY https://commons.wikimedia.org/wiki/File:Mrs._Pierre_Bacot_(Marianne_Fleur_Du_Gue.jpg Public Domain  4th Slide: Henrietta De Beaulieu Dering Johnston, ca. 1674 – 1729 Henriette Charlotte Chastaigner (Mrs. Nathaniel Broughton, 1700 –1754), 1711, pastel on paper, 36.58x29.47 cm, the Gibbes Museum of Art, Charleston, SC https://commons.wikimedia.org/wiki/File:Henrietta_De_Beaulieu_Dering_Johnston_-_Henriette_Charlotte_Chastaigner_(Mrs._Nathaniel_Broughton)_-_Google_Art_Project.jpg https://artsandculture.google.com/asset/YQEoyJ7Nrh9EBQ Public Domain   5th Slide: John Wollaston , 1710-1775  Portrait of Lucy Parry, Wife of Admiral Parrya, 1749, oil on  canvas, Smithsonian American Art Museum Portrait of a Woman, 1749-52, oil on  canvas, 132.6 x 107.2 cm, Art Institute  of  Chicago https://commons.wikimedia.org/wiki/File:John_Wollaston_-_Portrait_of_Lucy_Parry,_Wife_of_Admiral_Parry_-_Google_Art_Project.jpg https://commons.wikimedia.org/wiki/Category:John_Wollaston_(painter)#/media/File:John_Wollaston_-_Portrait_of_a_Woman_-_1953.462_-_Art_Institute_of_Chicago.jpg Public Domain  6th Slide: Mary Roberts, died 1761  The Middleton Cousins, early 1750s, watercolor on ivory, each 3.8 x 2.5 cm, the MET, NY https://www.metmuseum.org/art/collection/search/19430 Public Domain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2019-04-21T06:24:22Z</dcterms:created>
  <dcterms:modified xsi:type="dcterms:W3CDTF">2019-05-05T07:06:34Z</dcterms:modified>
</cp:coreProperties>
</file>