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53BE3-2B77-4136-A2DA-FC5AE21963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01C15E-C415-4B34-859B-840147BDF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104E5-1284-40BD-A6DE-05011D140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6F53B-F796-4F95-8E4B-291156FF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4CF40-E53D-4F51-A06C-DA22792B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34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4384E-4E44-4D0B-95B0-2D95AC502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EEBA2-C8DE-4B2B-A0CA-B9F651D12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565F5-E07F-4210-8C7A-BD92CFAF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F86B5-7763-4568-9ADF-9073FF48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A81F5-D8E6-4213-AAF8-176235FC7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9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E1B8-D9DB-4470-BB92-B442C8D9A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9DA53-947A-4E48-B7FA-BF55DF6E1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D90D7-3C1D-4633-A14E-6B68C0AB3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1FB39-67E5-4824-BB05-CF53FC267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E5ABF-6F27-41DF-A262-F5591B4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33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A9369-5E19-46FC-8467-517BE4D63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F219E-125C-4CB7-9528-8E29C69FC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A9E84-3DD0-4075-A4B4-EAED4A811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B4615-5FD7-415D-8691-20F7D5F30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8B7D6-029F-4B9A-9D56-5F4EBC4C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B6CEF9-DF99-4128-9668-9C9D2A1D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4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010A6-3636-44C4-9FB0-19CD3C1CE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1FAC5-B52C-4B30-BA32-8519E9035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3036E-3438-468C-AA6F-18EE60310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ED126A-6645-4255-A7B9-9F5B836E1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4FA906-9127-4366-8700-D6551B0D18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DA91D7-5AEC-4A04-B2DD-62D441F78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86975-9CBD-406F-A6C9-424F5F1F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963B1A-DF2E-4A94-BF98-7C430608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49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02220-FDC3-4671-A9BE-39BC9E68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E49FAC-CC68-4910-B7FF-E4E4D7E1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09431A-CD42-43AE-B01E-669600DF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5EED6-B1B9-404A-BC54-B421D0A7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96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C2676F-A237-446B-A8A0-E2DA9C1F7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18195B-9D68-431A-9D25-598A1D558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1641B-1CD2-48B6-92C0-6633D2D0C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64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1170-551A-43A6-9401-E35C8179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4CB70-EA96-4736-867D-3B63FD754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16BCD-A2B7-4664-AFF5-460BD1CC8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A7335-3712-4A73-94A9-BF2BECAB3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4B24A-D91A-4ED5-B41C-C17E79526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D810C-8AE9-42DC-861F-8D48048DF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0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ECC21-3581-4CB6-B793-651767824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D626D1-389C-44CB-8B65-8BFF4F8242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BEF14-5ED5-4EE4-B3A3-409E3971F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45579-DAF7-4B95-AAB0-3AA94ADB4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894D2-D6BC-44DA-9DBF-3E7C5DACC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CD239-727C-4BB5-BA4F-6F1FBB3F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55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3347-AF2B-4881-97CF-3FEFB92CC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C899F-86BB-44C3-A44A-0BEF03667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D93C8-DEF0-4143-8675-A20BDF2A3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DEF22-C483-4E4E-85E6-E5E94136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D3ACE-44EE-4124-B58A-2EA9F952B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4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B21CBB-0E07-4D13-A764-2B107FF95E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63564F-9466-4A54-BC01-629C6A463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B5427-D828-408D-BB30-D790DFAB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4BFF7-74B5-4C7E-BF72-6FB2BA3DF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21089-E69E-4BD8-A2F3-058E13E44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82423-6DF4-4533-804A-AE09E3C9B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350B7-5CF9-40DB-94D4-4425ADD5F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F26E4-4BD4-4DAE-8D7F-70D17E09F7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108C4-5B32-4EDB-BE65-55AFE6778D61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28F26-2D87-44D2-9F10-C1DDD4CB7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6FF7C-0C98-4CC9-852F-72C221702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45FC-AC2C-4E75-82A0-0B78FBB90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8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C78077-26DF-411D-A855-2964A1E25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4" b="214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2CABF7-B3AA-4E05-BCDA-F59D6BF62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36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Grade 3 – Van Gogh Sunflowers Activity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19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vidence Image">
            <a:extLst>
              <a:ext uri="{FF2B5EF4-FFF2-40B4-BE49-F238E27FC236}">
                <a16:creationId xmlns:a16="http://schemas.microsoft.com/office/drawing/2014/main" id="{98C86425-CFB6-4365-80C2-231F033F0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636" b="-1"/>
          <a:stretch/>
        </p:blipFill>
        <p:spPr bwMode="auto">
          <a:xfrm rot="5400000">
            <a:off x="78738" y="564724"/>
            <a:ext cx="6214533" cy="572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vidence Image">
            <a:extLst>
              <a:ext uri="{FF2B5EF4-FFF2-40B4-BE49-F238E27FC236}">
                <a16:creationId xmlns:a16="http://schemas.microsoft.com/office/drawing/2014/main" id="{7E2FA453-237A-4B8A-A3E3-408441C2B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9" r="6877" b="-1"/>
          <a:stretch/>
        </p:blipFill>
        <p:spPr bwMode="auto">
          <a:xfrm rot="5400000">
            <a:off x="5898728" y="564725"/>
            <a:ext cx="6214533" cy="572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32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vidence Image">
            <a:extLst>
              <a:ext uri="{FF2B5EF4-FFF2-40B4-BE49-F238E27FC236}">
                <a16:creationId xmlns:a16="http://schemas.microsoft.com/office/drawing/2014/main" id="{8EF51B4B-85E2-4142-AB0A-64DFCA2223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7" r="-3" b="17662"/>
          <a:stretch/>
        </p:blipFill>
        <p:spPr bwMode="auto">
          <a:xfrm rot="10800000">
            <a:off x="321730" y="321732"/>
            <a:ext cx="5728548" cy="307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vidence Image">
            <a:extLst>
              <a:ext uri="{FF2B5EF4-FFF2-40B4-BE49-F238E27FC236}">
                <a16:creationId xmlns:a16="http://schemas.microsoft.com/office/drawing/2014/main" id="{F8D212B5-FDC0-4BEE-AA7C-888E3065B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9" r="-3" b="9957"/>
          <a:stretch/>
        </p:blipFill>
        <p:spPr bwMode="auto">
          <a:xfrm rot="10800000">
            <a:off x="321730" y="3489158"/>
            <a:ext cx="5728548" cy="304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vidence Image">
            <a:extLst>
              <a:ext uri="{FF2B5EF4-FFF2-40B4-BE49-F238E27FC236}">
                <a16:creationId xmlns:a16="http://schemas.microsoft.com/office/drawing/2014/main" id="{A0E9C6E1-ACA2-4CF4-B855-7C6864F209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7" r="4339" b="-1"/>
          <a:stretch/>
        </p:blipFill>
        <p:spPr bwMode="auto">
          <a:xfrm rot="5400000">
            <a:off x="5898730" y="564725"/>
            <a:ext cx="6214533" cy="572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6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vidence Image">
            <a:extLst>
              <a:ext uri="{FF2B5EF4-FFF2-40B4-BE49-F238E27FC236}">
                <a16:creationId xmlns:a16="http://schemas.microsoft.com/office/drawing/2014/main" id="{8CB90E32-0F4F-4728-9A7B-5C4FE2F59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7" r="-2" b="5135"/>
          <a:stretch/>
        </p:blipFill>
        <p:spPr bwMode="auto">
          <a:xfrm rot="5400000">
            <a:off x="-897021" y="1540486"/>
            <a:ext cx="6214533" cy="37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vidence Image">
            <a:extLst>
              <a:ext uri="{FF2B5EF4-FFF2-40B4-BE49-F238E27FC236}">
                <a16:creationId xmlns:a16="http://schemas.microsoft.com/office/drawing/2014/main" id="{E30E77A1-4988-4BF0-8B02-7A66DA02FD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8" r="-2" b="11609"/>
          <a:stretch/>
        </p:blipFill>
        <p:spPr bwMode="auto">
          <a:xfrm rot="5400000">
            <a:off x="2988733" y="1517536"/>
            <a:ext cx="6214533" cy="382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vidence Image">
            <a:extLst>
              <a:ext uri="{FF2B5EF4-FFF2-40B4-BE49-F238E27FC236}">
                <a16:creationId xmlns:a16="http://schemas.microsoft.com/office/drawing/2014/main" id="{453F76BB-512D-4019-9B24-2E2B8F4E42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1" r="-2" b="6611"/>
          <a:stretch/>
        </p:blipFill>
        <p:spPr bwMode="auto">
          <a:xfrm rot="5400000">
            <a:off x="6871703" y="1537701"/>
            <a:ext cx="6214533" cy="378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744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vidence Image">
            <a:extLst>
              <a:ext uri="{FF2B5EF4-FFF2-40B4-BE49-F238E27FC236}">
                <a16:creationId xmlns:a16="http://schemas.microsoft.com/office/drawing/2014/main" id="{5850CEEB-2634-42D2-82EF-56D576919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3" b="18527"/>
          <a:stretch/>
        </p:blipFill>
        <p:spPr bwMode="auto">
          <a:xfrm rot="10800000"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547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Bradley Hand ITC</vt:lpstr>
      <vt:lpstr>Calibri</vt:lpstr>
      <vt:lpstr>Calibri Light</vt:lpstr>
      <vt:lpstr>Office Theme</vt:lpstr>
      <vt:lpstr> Grade 3 – Van Gogh Sunflowers Activity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Grade 3 – Van Gogh Sunflowers Activity</dc:title>
  <dc:creator>Amalia Spiliakou</dc:creator>
  <cp:lastModifiedBy>Amalia Spiliakou</cp:lastModifiedBy>
  <cp:revision>2</cp:revision>
  <dcterms:created xsi:type="dcterms:W3CDTF">2019-04-28T07:26:02Z</dcterms:created>
  <dcterms:modified xsi:type="dcterms:W3CDTF">2019-04-28T09:03:12Z</dcterms:modified>
</cp:coreProperties>
</file>