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66" r:id="rId3"/>
    <p:sldId id="258" r:id="rId4"/>
    <p:sldId id="257" r:id="rId5"/>
    <p:sldId id="264" r:id="rId6"/>
    <p:sldId id="259" r:id="rId7"/>
    <p:sldId id="267" r:id="rId8"/>
    <p:sldId id="260" r:id="rId9"/>
    <p:sldId id="268" r:id="rId10"/>
    <p:sldId id="269" r:id="rId11"/>
    <p:sldId id="270" r:id="rId12"/>
    <p:sldId id="271" r:id="rId13"/>
    <p:sldId id="262" r:id="rId14"/>
    <p:sldId id="272"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A0DC8B-FF0B-4BD1-8703-B21AB7DE68C0}" v="14" dt="2019-04-29T04:59:04.8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86" d="100"/>
          <a:sy n="86" d="100"/>
        </p:scale>
        <p:origin x="4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54A0DC8B-FF0B-4BD1-8703-B21AB7DE68C0}"/>
    <pc:docChg chg="undo redo custSel addSld modSld sldOrd">
      <pc:chgData name="Amalia Spiliakou" userId="f4bd6b91a0b5818a" providerId="LiveId" clId="{54A0DC8B-FF0B-4BD1-8703-B21AB7DE68C0}" dt="2019-04-29T04:59:04.884" v="277"/>
      <pc:docMkLst>
        <pc:docMk/>
      </pc:docMkLst>
      <pc:sldChg chg="modSp">
        <pc:chgData name="Amalia Spiliakou" userId="f4bd6b91a0b5818a" providerId="LiveId" clId="{54A0DC8B-FF0B-4BD1-8703-B21AB7DE68C0}" dt="2019-04-29T04:36:18.507" v="25" actId="255"/>
        <pc:sldMkLst>
          <pc:docMk/>
          <pc:sldMk cId="2886427713" sldId="257"/>
        </pc:sldMkLst>
        <pc:spChg chg="mod">
          <ac:chgData name="Amalia Spiliakou" userId="f4bd6b91a0b5818a" providerId="LiveId" clId="{54A0DC8B-FF0B-4BD1-8703-B21AB7DE68C0}" dt="2019-04-29T04:36:18.507" v="25" actId="255"/>
          <ac:spMkLst>
            <pc:docMk/>
            <pc:sldMk cId="2886427713" sldId="257"/>
            <ac:spMk id="2" creationId="{8D29F2AD-83EE-408F-B397-437458166469}"/>
          </ac:spMkLst>
        </pc:spChg>
      </pc:sldChg>
      <pc:sldChg chg="modSp">
        <pc:chgData name="Amalia Spiliakou" userId="f4bd6b91a0b5818a" providerId="LiveId" clId="{54A0DC8B-FF0B-4BD1-8703-B21AB7DE68C0}" dt="2019-04-29T04:34:48.876" v="12" actId="20577"/>
        <pc:sldMkLst>
          <pc:docMk/>
          <pc:sldMk cId="826801194" sldId="258"/>
        </pc:sldMkLst>
        <pc:spChg chg="mod">
          <ac:chgData name="Amalia Spiliakou" userId="f4bd6b91a0b5818a" providerId="LiveId" clId="{54A0DC8B-FF0B-4BD1-8703-B21AB7DE68C0}" dt="2019-04-29T04:34:48.876" v="12" actId="20577"/>
          <ac:spMkLst>
            <pc:docMk/>
            <pc:sldMk cId="826801194" sldId="258"/>
            <ac:spMk id="6" creationId="{59B77810-1277-4D22-927B-81EFC19ECC41}"/>
          </ac:spMkLst>
        </pc:spChg>
      </pc:sldChg>
      <pc:sldChg chg="modSp">
        <pc:chgData name="Amalia Spiliakou" userId="f4bd6b91a0b5818a" providerId="LiveId" clId="{54A0DC8B-FF0B-4BD1-8703-B21AB7DE68C0}" dt="2019-04-29T04:37:27.470" v="51" actId="20577"/>
        <pc:sldMkLst>
          <pc:docMk/>
          <pc:sldMk cId="127672128" sldId="259"/>
        </pc:sldMkLst>
        <pc:spChg chg="mod">
          <ac:chgData name="Amalia Spiliakou" userId="f4bd6b91a0b5818a" providerId="LiveId" clId="{54A0DC8B-FF0B-4BD1-8703-B21AB7DE68C0}" dt="2019-04-29T04:37:27.470" v="51" actId="20577"/>
          <ac:spMkLst>
            <pc:docMk/>
            <pc:sldMk cId="127672128" sldId="259"/>
            <ac:spMk id="3" creationId="{83D1A056-7830-4E18-B100-BFA70D1B83AA}"/>
          </ac:spMkLst>
        </pc:spChg>
      </pc:sldChg>
      <pc:sldChg chg="modSp">
        <pc:chgData name="Amalia Spiliakou" userId="f4bd6b91a0b5818a" providerId="LiveId" clId="{54A0DC8B-FF0B-4BD1-8703-B21AB7DE68C0}" dt="2019-04-29T04:45:32.646" v="142" actId="114"/>
        <pc:sldMkLst>
          <pc:docMk/>
          <pc:sldMk cId="3968109426" sldId="260"/>
        </pc:sldMkLst>
        <pc:spChg chg="mod">
          <ac:chgData name="Amalia Spiliakou" userId="f4bd6b91a0b5818a" providerId="LiveId" clId="{54A0DC8B-FF0B-4BD1-8703-B21AB7DE68C0}" dt="2019-04-29T04:45:32.646" v="142" actId="114"/>
          <ac:spMkLst>
            <pc:docMk/>
            <pc:sldMk cId="3968109426" sldId="260"/>
            <ac:spMk id="2" creationId="{89C9DDA8-A6E2-4B72-B5F1-A49F5EA825A4}"/>
          </ac:spMkLst>
        </pc:spChg>
      </pc:sldChg>
      <pc:sldChg chg="addSp delSp modSp">
        <pc:chgData name="Amalia Spiliakou" userId="f4bd6b91a0b5818a" providerId="LiveId" clId="{54A0DC8B-FF0B-4BD1-8703-B21AB7DE68C0}" dt="2019-04-29T04:53:16.205" v="189" actId="20577"/>
        <pc:sldMkLst>
          <pc:docMk/>
          <pc:sldMk cId="907667305" sldId="264"/>
        </pc:sldMkLst>
        <pc:spChg chg="mod">
          <ac:chgData name="Amalia Spiliakou" userId="f4bd6b91a0b5818a" providerId="LiveId" clId="{54A0DC8B-FF0B-4BD1-8703-B21AB7DE68C0}" dt="2019-04-29T04:53:16.205" v="189" actId="20577"/>
          <ac:spMkLst>
            <pc:docMk/>
            <pc:sldMk cId="907667305" sldId="264"/>
            <ac:spMk id="3" creationId="{4EF4A0D5-C213-478C-8072-59BCAE34AEAE}"/>
          </ac:spMkLst>
        </pc:spChg>
        <pc:picChg chg="add mod">
          <ac:chgData name="Amalia Spiliakou" userId="f4bd6b91a0b5818a" providerId="LiveId" clId="{54A0DC8B-FF0B-4BD1-8703-B21AB7DE68C0}" dt="2019-04-29T04:51:40.119" v="148" actId="1076"/>
          <ac:picMkLst>
            <pc:docMk/>
            <pc:sldMk cId="907667305" sldId="264"/>
            <ac:picMk id="1026" creationId="{7B7565C3-6BAB-4A89-9DC4-BFAD28D76EEC}"/>
          </ac:picMkLst>
        </pc:picChg>
        <pc:picChg chg="del">
          <ac:chgData name="Amalia Spiliakou" userId="f4bd6b91a0b5818a" providerId="LiveId" clId="{54A0DC8B-FF0B-4BD1-8703-B21AB7DE68C0}" dt="2019-04-29T04:51:16.035" v="143" actId="478"/>
          <ac:picMkLst>
            <pc:docMk/>
            <pc:sldMk cId="907667305" sldId="264"/>
            <ac:picMk id="2056" creationId="{D8E3DEF1-A452-43C1-8776-67BDF2A72CB9}"/>
          </ac:picMkLst>
        </pc:picChg>
      </pc:sldChg>
      <pc:sldChg chg="ord">
        <pc:chgData name="Amalia Spiliakou" userId="f4bd6b91a0b5818a" providerId="LiveId" clId="{54A0DC8B-FF0B-4BD1-8703-B21AB7DE68C0}" dt="2019-04-29T04:23:20.440" v="0"/>
        <pc:sldMkLst>
          <pc:docMk/>
          <pc:sldMk cId="1969841931" sldId="266"/>
        </pc:sldMkLst>
      </pc:sldChg>
      <pc:sldChg chg="modSp">
        <pc:chgData name="Amalia Spiliakou" userId="f4bd6b91a0b5818a" providerId="LiveId" clId="{54A0DC8B-FF0B-4BD1-8703-B21AB7DE68C0}" dt="2019-04-29T04:37:51.891" v="63" actId="20577"/>
        <pc:sldMkLst>
          <pc:docMk/>
          <pc:sldMk cId="383820099" sldId="267"/>
        </pc:sldMkLst>
        <pc:spChg chg="mod">
          <ac:chgData name="Amalia Spiliakou" userId="f4bd6b91a0b5818a" providerId="LiveId" clId="{54A0DC8B-FF0B-4BD1-8703-B21AB7DE68C0}" dt="2019-04-29T04:37:51.891" v="63" actId="20577"/>
          <ac:spMkLst>
            <pc:docMk/>
            <pc:sldMk cId="383820099" sldId="267"/>
            <ac:spMk id="2" creationId="{30C13920-1BFA-4B94-A590-39747392BBE7}"/>
          </ac:spMkLst>
        </pc:spChg>
      </pc:sldChg>
      <pc:sldChg chg="modSp">
        <pc:chgData name="Amalia Spiliakou" userId="f4bd6b91a0b5818a" providerId="LiveId" clId="{54A0DC8B-FF0B-4BD1-8703-B21AB7DE68C0}" dt="2019-04-29T04:39:04.011" v="96" actId="6549"/>
        <pc:sldMkLst>
          <pc:docMk/>
          <pc:sldMk cId="241587078" sldId="268"/>
        </pc:sldMkLst>
        <pc:spChg chg="mod">
          <ac:chgData name="Amalia Spiliakou" userId="f4bd6b91a0b5818a" providerId="LiveId" clId="{54A0DC8B-FF0B-4BD1-8703-B21AB7DE68C0}" dt="2019-04-29T04:39:04.011" v="96" actId="6549"/>
          <ac:spMkLst>
            <pc:docMk/>
            <pc:sldMk cId="241587078" sldId="268"/>
            <ac:spMk id="2" creationId="{C9C97F64-268A-467F-883E-0D46F057A702}"/>
          </ac:spMkLst>
        </pc:spChg>
      </pc:sldChg>
      <pc:sldChg chg="modSp">
        <pc:chgData name="Amalia Spiliakou" userId="f4bd6b91a0b5818a" providerId="LiveId" clId="{54A0DC8B-FF0B-4BD1-8703-B21AB7DE68C0}" dt="2019-04-29T04:39:21.471" v="108" actId="20577"/>
        <pc:sldMkLst>
          <pc:docMk/>
          <pc:sldMk cId="3116314511" sldId="269"/>
        </pc:sldMkLst>
        <pc:spChg chg="mod">
          <ac:chgData name="Amalia Spiliakou" userId="f4bd6b91a0b5818a" providerId="LiveId" clId="{54A0DC8B-FF0B-4BD1-8703-B21AB7DE68C0}" dt="2019-04-29T04:39:21.471" v="108" actId="20577"/>
          <ac:spMkLst>
            <pc:docMk/>
            <pc:sldMk cId="3116314511" sldId="269"/>
            <ac:spMk id="2" creationId="{0789AAE0-8CD1-4D35-89EF-0AEA1636D1C1}"/>
          </ac:spMkLst>
        </pc:spChg>
      </pc:sldChg>
      <pc:sldChg chg="modSp">
        <pc:chgData name="Amalia Spiliakou" userId="f4bd6b91a0b5818a" providerId="LiveId" clId="{54A0DC8B-FF0B-4BD1-8703-B21AB7DE68C0}" dt="2019-04-29T04:39:46.960" v="127" actId="6549"/>
        <pc:sldMkLst>
          <pc:docMk/>
          <pc:sldMk cId="3177976218" sldId="270"/>
        </pc:sldMkLst>
        <pc:spChg chg="mod">
          <ac:chgData name="Amalia Spiliakou" userId="f4bd6b91a0b5818a" providerId="LiveId" clId="{54A0DC8B-FF0B-4BD1-8703-B21AB7DE68C0}" dt="2019-04-29T04:39:46.960" v="127" actId="6549"/>
          <ac:spMkLst>
            <pc:docMk/>
            <pc:sldMk cId="3177976218" sldId="270"/>
            <ac:spMk id="2" creationId="{5648C1A3-EEE8-44A6-B19D-4F442AAE19C2}"/>
          </ac:spMkLst>
        </pc:spChg>
      </pc:sldChg>
      <pc:sldChg chg="modSp">
        <pc:chgData name="Amalia Spiliakou" userId="f4bd6b91a0b5818a" providerId="LiveId" clId="{54A0DC8B-FF0B-4BD1-8703-B21AB7DE68C0}" dt="2019-04-29T04:40:03.922" v="140" actId="20577"/>
        <pc:sldMkLst>
          <pc:docMk/>
          <pc:sldMk cId="3764265949" sldId="271"/>
        </pc:sldMkLst>
        <pc:spChg chg="mod">
          <ac:chgData name="Amalia Spiliakou" userId="f4bd6b91a0b5818a" providerId="LiveId" clId="{54A0DC8B-FF0B-4BD1-8703-B21AB7DE68C0}" dt="2019-04-29T04:40:03.922" v="140" actId="20577"/>
          <ac:spMkLst>
            <pc:docMk/>
            <pc:sldMk cId="3764265949" sldId="271"/>
            <ac:spMk id="2" creationId="{78FF1E80-2D0E-4DA4-B913-A463FB9DC652}"/>
          </ac:spMkLst>
        </pc:spChg>
      </pc:sldChg>
      <pc:sldChg chg="modSp add setBg">
        <pc:chgData name="Amalia Spiliakou" userId="f4bd6b91a0b5818a" providerId="LiveId" clId="{54A0DC8B-FF0B-4BD1-8703-B21AB7DE68C0}" dt="2019-04-29T04:59:04.884" v="277"/>
        <pc:sldMkLst>
          <pc:docMk/>
          <pc:sldMk cId="3531739892" sldId="272"/>
        </pc:sldMkLst>
        <pc:spChg chg="mod">
          <ac:chgData name="Amalia Spiliakou" userId="f4bd6b91a0b5818a" providerId="LiveId" clId="{54A0DC8B-FF0B-4BD1-8703-B21AB7DE68C0}" dt="2019-04-29T04:58:44.466" v="276" actId="6549"/>
          <ac:spMkLst>
            <pc:docMk/>
            <pc:sldMk cId="3531739892" sldId="272"/>
            <ac:spMk id="2" creationId="{52279959-150F-4FF2-BE23-A888B85F91E8}"/>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948A1-DDBA-476F-96C0-5918468F47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DDC859A-9CC6-4FEE-9EE9-B59814A1DB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AAA3980-F06D-451D-9D94-F68C6C423DF8}"/>
              </a:ext>
            </a:extLst>
          </p:cNvPr>
          <p:cNvSpPr>
            <a:spLocks noGrp="1"/>
          </p:cNvSpPr>
          <p:nvPr>
            <p:ph type="dt" sz="half" idx="10"/>
          </p:nvPr>
        </p:nvSpPr>
        <p:spPr/>
        <p:txBody>
          <a:bodyPr/>
          <a:lstStyle/>
          <a:p>
            <a:fld id="{6CE1C766-B7DB-4BD4-BD5F-28077EF3D010}" type="datetimeFigureOut">
              <a:rPr lang="en-US" smtClean="0"/>
              <a:t>4/29/2019</a:t>
            </a:fld>
            <a:endParaRPr lang="en-US" dirty="0"/>
          </a:p>
        </p:txBody>
      </p:sp>
      <p:sp>
        <p:nvSpPr>
          <p:cNvPr id="5" name="Footer Placeholder 4">
            <a:extLst>
              <a:ext uri="{FF2B5EF4-FFF2-40B4-BE49-F238E27FC236}">
                <a16:creationId xmlns:a16="http://schemas.microsoft.com/office/drawing/2014/main" id="{854ABAC9-6F08-434E-AF75-4432CCBF4CB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4C9FFA7-FC25-4E21-87B3-FFD1C80353EF}"/>
              </a:ext>
            </a:extLst>
          </p:cNvPr>
          <p:cNvSpPr>
            <a:spLocks noGrp="1"/>
          </p:cNvSpPr>
          <p:nvPr>
            <p:ph type="sldNum" sz="quarter" idx="12"/>
          </p:nvPr>
        </p:nvSpPr>
        <p:spPr/>
        <p:txBody>
          <a:bodyPr/>
          <a:lstStyle/>
          <a:p>
            <a:fld id="{8FF262A6-5C8C-4B14-8F52-0AC022956D6D}" type="slidenum">
              <a:rPr lang="en-US" smtClean="0"/>
              <a:t>‹#›</a:t>
            </a:fld>
            <a:endParaRPr lang="en-US" dirty="0"/>
          </a:p>
        </p:txBody>
      </p:sp>
    </p:spTree>
    <p:extLst>
      <p:ext uri="{BB962C8B-B14F-4D97-AF65-F5344CB8AC3E}">
        <p14:creationId xmlns:p14="http://schemas.microsoft.com/office/powerpoint/2010/main" val="20621096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F03FC-E9AD-4022-A468-974FB6D23C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09F42E4-F5A2-4A3F-9440-1AE81A22313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406AB6-FF02-4CC4-90A5-49203EF096B0}"/>
              </a:ext>
            </a:extLst>
          </p:cNvPr>
          <p:cNvSpPr>
            <a:spLocks noGrp="1"/>
          </p:cNvSpPr>
          <p:nvPr>
            <p:ph type="dt" sz="half" idx="10"/>
          </p:nvPr>
        </p:nvSpPr>
        <p:spPr/>
        <p:txBody>
          <a:bodyPr/>
          <a:lstStyle/>
          <a:p>
            <a:fld id="{6CE1C766-B7DB-4BD4-BD5F-28077EF3D010}" type="datetimeFigureOut">
              <a:rPr lang="en-US" smtClean="0"/>
              <a:t>4/29/2019</a:t>
            </a:fld>
            <a:endParaRPr lang="en-US" dirty="0"/>
          </a:p>
        </p:txBody>
      </p:sp>
      <p:sp>
        <p:nvSpPr>
          <p:cNvPr id="5" name="Footer Placeholder 4">
            <a:extLst>
              <a:ext uri="{FF2B5EF4-FFF2-40B4-BE49-F238E27FC236}">
                <a16:creationId xmlns:a16="http://schemas.microsoft.com/office/drawing/2014/main" id="{C51ADA1E-DB3E-49FF-ABD3-A83303C95E1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CCB0457-0CA6-4906-8F45-8FA1964C5D0F}"/>
              </a:ext>
            </a:extLst>
          </p:cNvPr>
          <p:cNvSpPr>
            <a:spLocks noGrp="1"/>
          </p:cNvSpPr>
          <p:nvPr>
            <p:ph type="sldNum" sz="quarter" idx="12"/>
          </p:nvPr>
        </p:nvSpPr>
        <p:spPr/>
        <p:txBody>
          <a:bodyPr/>
          <a:lstStyle/>
          <a:p>
            <a:fld id="{8FF262A6-5C8C-4B14-8F52-0AC022956D6D}" type="slidenum">
              <a:rPr lang="en-US" smtClean="0"/>
              <a:t>‹#›</a:t>
            </a:fld>
            <a:endParaRPr lang="en-US" dirty="0"/>
          </a:p>
        </p:txBody>
      </p:sp>
    </p:spTree>
    <p:extLst>
      <p:ext uri="{BB962C8B-B14F-4D97-AF65-F5344CB8AC3E}">
        <p14:creationId xmlns:p14="http://schemas.microsoft.com/office/powerpoint/2010/main" val="7927016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A9638-2E9E-4129-B700-18C19EAE6EC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A8FF1E3-3B05-4A84-A4BF-F96F3E3DFA5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BF7A89C-DA3A-47BF-969D-3734FE5D42CA}"/>
              </a:ext>
            </a:extLst>
          </p:cNvPr>
          <p:cNvSpPr>
            <a:spLocks noGrp="1"/>
          </p:cNvSpPr>
          <p:nvPr>
            <p:ph type="dt" sz="half" idx="10"/>
          </p:nvPr>
        </p:nvSpPr>
        <p:spPr/>
        <p:txBody>
          <a:bodyPr/>
          <a:lstStyle/>
          <a:p>
            <a:fld id="{6CE1C766-B7DB-4BD4-BD5F-28077EF3D010}" type="datetimeFigureOut">
              <a:rPr lang="en-US" smtClean="0"/>
              <a:t>4/29/2019</a:t>
            </a:fld>
            <a:endParaRPr lang="en-US" dirty="0"/>
          </a:p>
        </p:txBody>
      </p:sp>
      <p:sp>
        <p:nvSpPr>
          <p:cNvPr id="5" name="Footer Placeholder 4">
            <a:extLst>
              <a:ext uri="{FF2B5EF4-FFF2-40B4-BE49-F238E27FC236}">
                <a16:creationId xmlns:a16="http://schemas.microsoft.com/office/drawing/2014/main" id="{EAA322B9-7FFE-43DF-A315-FDD172DBF84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A9AB11C-82C5-4F31-8BAC-CD2D59B60A54}"/>
              </a:ext>
            </a:extLst>
          </p:cNvPr>
          <p:cNvSpPr>
            <a:spLocks noGrp="1"/>
          </p:cNvSpPr>
          <p:nvPr>
            <p:ph type="sldNum" sz="quarter" idx="12"/>
          </p:nvPr>
        </p:nvSpPr>
        <p:spPr/>
        <p:txBody>
          <a:bodyPr/>
          <a:lstStyle/>
          <a:p>
            <a:fld id="{8FF262A6-5C8C-4B14-8F52-0AC022956D6D}" type="slidenum">
              <a:rPr lang="en-US" smtClean="0"/>
              <a:t>‹#›</a:t>
            </a:fld>
            <a:endParaRPr lang="en-US" dirty="0"/>
          </a:p>
        </p:txBody>
      </p:sp>
    </p:spTree>
    <p:extLst>
      <p:ext uri="{BB962C8B-B14F-4D97-AF65-F5344CB8AC3E}">
        <p14:creationId xmlns:p14="http://schemas.microsoft.com/office/powerpoint/2010/main" val="1793004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00FDE-E358-4DAD-ADD2-3C506D41B0F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1EF76E-DB8D-4927-8B19-8C38513ECF6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14B23AB-219A-48F0-B200-1B11AFAF0B3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A1A6A2B-37EC-4878-A078-5ABC2883F796}"/>
              </a:ext>
            </a:extLst>
          </p:cNvPr>
          <p:cNvSpPr>
            <a:spLocks noGrp="1"/>
          </p:cNvSpPr>
          <p:nvPr>
            <p:ph type="dt" sz="half" idx="10"/>
          </p:nvPr>
        </p:nvSpPr>
        <p:spPr/>
        <p:txBody>
          <a:bodyPr/>
          <a:lstStyle/>
          <a:p>
            <a:fld id="{6CE1C766-B7DB-4BD4-BD5F-28077EF3D010}" type="datetimeFigureOut">
              <a:rPr lang="en-US" smtClean="0"/>
              <a:t>4/29/2019</a:t>
            </a:fld>
            <a:endParaRPr lang="en-US" dirty="0"/>
          </a:p>
        </p:txBody>
      </p:sp>
      <p:sp>
        <p:nvSpPr>
          <p:cNvPr id="6" name="Footer Placeholder 5">
            <a:extLst>
              <a:ext uri="{FF2B5EF4-FFF2-40B4-BE49-F238E27FC236}">
                <a16:creationId xmlns:a16="http://schemas.microsoft.com/office/drawing/2014/main" id="{98B0DA5C-D006-4E32-9246-26842B2071A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AB11FC9-7476-415B-A2FB-21CE1905CF4F}"/>
              </a:ext>
            </a:extLst>
          </p:cNvPr>
          <p:cNvSpPr>
            <a:spLocks noGrp="1"/>
          </p:cNvSpPr>
          <p:nvPr>
            <p:ph type="sldNum" sz="quarter" idx="12"/>
          </p:nvPr>
        </p:nvSpPr>
        <p:spPr/>
        <p:txBody>
          <a:bodyPr/>
          <a:lstStyle/>
          <a:p>
            <a:fld id="{8FF262A6-5C8C-4B14-8F52-0AC022956D6D}" type="slidenum">
              <a:rPr lang="en-US" smtClean="0"/>
              <a:t>‹#›</a:t>
            </a:fld>
            <a:endParaRPr lang="en-US" dirty="0"/>
          </a:p>
        </p:txBody>
      </p:sp>
    </p:spTree>
    <p:extLst>
      <p:ext uri="{BB962C8B-B14F-4D97-AF65-F5344CB8AC3E}">
        <p14:creationId xmlns:p14="http://schemas.microsoft.com/office/powerpoint/2010/main" val="6015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8617F-DEBE-49AC-8BC2-065E31A0060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DB7F411-BD02-42D6-8B0F-75D8FC5201D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14B6805-5434-42CC-87CE-466E6A169EC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1CEEB93-CF0B-47C6-ABF7-C9C75DB21C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63FA9C1-113B-43F5-AB9F-BF7348913EE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7F138FB-021E-454F-833B-3616EEFFA1EB}"/>
              </a:ext>
            </a:extLst>
          </p:cNvPr>
          <p:cNvSpPr>
            <a:spLocks noGrp="1"/>
          </p:cNvSpPr>
          <p:nvPr>
            <p:ph type="dt" sz="half" idx="10"/>
          </p:nvPr>
        </p:nvSpPr>
        <p:spPr/>
        <p:txBody>
          <a:bodyPr/>
          <a:lstStyle/>
          <a:p>
            <a:fld id="{6CE1C766-B7DB-4BD4-BD5F-28077EF3D010}" type="datetimeFigureOut">
              <a:rPr lang="en-US" smtClean="0"/>
              <a:t>4/29/2019</a:t>
            </a:fld>
            <a:endParaRPr lang="en-US" dirty="0"/>
          </a:p>
        </p:txBody>
      </p:sp>
      <p:sp>
        <p:nvSpPr>
          <p:cNvPr id="8" name="Footer Placeholder 7">
            <a:extLst>
              <a:ext uri="{FF2B5EF4-FFF2-40B4-BE49-F238E27FC236}">
                <a16:creationId xmlns:a16="http://schemas.microsoft.com/office/drawing/2014/main" id="{E5D1F918-5AE5-4F46-BCE4-1EC9248D7E63}"/>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804DB92-F0C5-4CAB-B90A-4690358EBD86}"/>
              </a:ext>
            </a:extLst>
          </p:cNvPr>
          <p:cNvSpPr>
            <a:spLocks noGrp="1"/>
          </p:cNvSpPr>
          <p:nvPr>
            <p:ph type="sldNum" sz="quarter" idx="12"/>
          </p:nvPr>
        </p:nvSpPr>
        <p:spPr/>
        <p:txBody>
          <a:bodyPr/>
          <a:lstStyle/>
          <a:p>
            <a:fld id="{8FF262A6-5C8C-4B14-8F52-0AC022956D6D}" type="slidenum">
              <a:rPr lang="en-US" smtClean="0"/>
              <a:t>‹#›</a:t>
            </a:fld>
            <a:endParaRPr lang="en-US" dirty="0"/>
          </a:p>
        </p:txBody>
      </p:sp>
    </p:spTree>
    <p:extLst>
      <p:ext uri="{BB962C8B-B14F-4D97-AF65-F5344CB8AC3E}">
        <p14:creationId xmlns:p14="http://schemas.microsoft.com/office/powerpoint/2010/main" val="1349840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E4ECE-FDA8-4E70-9C18-722B43DCBAD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32660F7-5758-45EB-965D-8440FB8B40F6}"/>
              </a:ext>
            </a:extLst>
          </p:cNvPr>
          <p:cNvSpPr>
            <a:spLocks noGrp="1"/>
          </p:cNvSpPr>
          <p:nvPr>
            <p:ph type="dt" sz="half" idx="10"/>
          </p:nvPr>
        </p:nvSpPr>
        <p:spPr/>
        <p:txBody>
          <a:bodyPr/>
          <a:lstStyle/>
          <a:p>
            <a:fld id="{6CE1C766-B7DB-4BD4-BD5F-28077EF3D010}" type="datetimeFigureOut">
              <a:rPr lang="en-US" smtClean="0"/>
              <a:t>4/29/2019</a:t>
            </a:fld>
            <a:endParaRPr lang="en-US" dirty="0"/>
          </a:p>
        </p:txBody>
      </p:sp>
      <p:sp>
        <p:nvSpPr>
          <p:cNvPr id="4" name="Footer Placeholder 3">
            <a:extLst>
              <a:ext uri="{FF2B5EF4-FFF2-40B4-BE49-F238E27FC236}">
                <a16:creationId xmlns:a16="http://schemas.microsoft.com/office/drawing/2014/main" id="{B944025C-60B0-47E1-B6C8-54553E88546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16824D9-911B-49BB-8E3C-37F011E6C734}"/>
              </a:ext>
            </a:extLst>
          </p:cNvPr>
          <p:cNvSpPr>
            <a:spLocks noGrp="1"/>
          </p:cNvSpPr>
          <p:nvPr>
            <p:ph type="sldNum" sz="quarter" idx="12"/>
          </p:nvPr>
        </p:nvSpPr>
        <p:spPr/>
        <p:txBody>
          <a:bodyPr/>
          <a:lstStyle/>
          <a:p>
            <a:fld id="{8FF262A6-5C8C-4B14-8F52-0AC022956D6D}" type="slidenum">
              <a:rPr lang="en-US" smtClean="0"/>
              <a:t>‹#›</a:t>
            </a:fld>
            <a:endParaRPr lang="en-US" dirty="0"/>
          </a:p>
        </p:txBody>
      </p:sp>
    </p:spTree>
    <p:extLst>
      <p:ext uri="{BB962C8B-B14F-4D97-AF65-F5344CB8AC3E}">
        <p14:creationId xmlns:p14="http://schemas.microsoft.com/office/powerpoint/2010/main" val="3939661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D41CA91-A339-4902-B1D9-E9BF183C7C0E}"/>
              </a:ext>
            </a:extLst>
          </p:cNvPr>
          <p:cNvSpPr>
            <a:spLocks noGrp="1"/>
          </p:cNvSpPr>
          <p:nvPr>
            <p:ph type="dt" sz="half" idx="10"/>
          </p:nvPr>
        </p:nvSpPr>
        <p:spPr/>
        <p:txBody>
          <a:bodyPr/>
          <a:lstStyle/>
          <a:p>
            <a:fld id="{6CE1C766-B7DB-4BD4-BD5F-28077EF3D010}" type="datetimeFigureOut">
              <a:rPr lang="en-US" smtClean="0"/>
              <a:t>4/29/2019</a:t>
            </a:fld>
            <a:endParaRPr lang="en-US" dirty="0"/>
          </a:p>
        </p:txBody>
      </p:sp>
      <p:sp>
        <p:nvSpPr>
          <p:cNvPr id="3" name="Footer Placeholder 2">
            <a:extLst>
              <a:ext uri="{FF2B5EF4-FFF2-40B4-BE49-F238E27FC236}">
                <a16:creationId xmlns:a16="http://schemas.microsoft.com/office/drawing/2014/main" id="{844F915C-C92D-472B-982E-1A55D2B38450}"/>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1C5E611-52DC-437F-BB01-FC6795D9AA9D}"/>
              </a:ext>
            </a:extLst>
          </p:cNvPr>
          <p:cNvSpPr>
            <a:spLocks noGrp="1"/>
          </p:cNvSpPr>
          <p:nvPr>
            <p:ph type="sldNum" sz="quarter" idx="12"/>
          </p:nvPr>
        </p:nvSpPr>
        <p:spPr/>
        <p:txBody>
          <a:bodyPr/>
          <a:lstStyle/>
          <a:p>
            <a:fld id="{8FF262A6-5C8C-4B14-8F52-0AC022956D6D}" type="slidenum">
              <a:rPr lang="en-US" smtClean="0"/>
              <a:t>‹#›</a:t>
            </a:fld>
            <a:endParaRPr lang="en-US" dirty="0"/>
          </a:p>
        </p:txBody>
      </p:sp>
    </p:spTree>
    <p:extLst>
      <p:ext uri="{BB962C8B-B14F-4D97-AF65-F5344CB8AC3E}">
        <p14:creationId xmlns:p14="http://schemas.microsoft.com/office/powerpoint/2010/main" val="2350095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B0BD0-3B71-40E1-A349-C318CE6484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71D4E54-C77C-43F4-80F2-B784B138EC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BBDFBE9-A62C-411F-970D-D5BD13F640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F537398-A307-4726-A0F9-41B27671064B}"/>
              </a:ext>
            </a:extLst>
          </p:cNvPr>
          <p:cNvSpPr>
            <a:spLocks noGrp="1"/>
          </p:cNvSpPr>
          <p:nvPr>
            <p:ph type="dt" sz="half" idx="10"/>
          </p:nvPr>
        </p:nvSpPr>
        <p:spPr/>
        <p:txBody>
          <a:bodyPr/>
          <a:lstStyle/>
          <a:p>
            <a:fld id="{6CE1C766-B7DB-4BD4-BD5F-28077EF3D010}" type="datetimeFigureOut">
              <a:rPr lang="en-US" smtClean="0"/>
              <a:t>4/29/2019</a:t>
            </a:fld>
            <a:endParaRPr lang="en-US" dirty="0"/>
          </a:p>
        </p:txBody>
      </p:sp>
      <p:sp>
        <p:nvSpPr>
          <p:cNvPr id="6" name="Footer Placeholder 5">
            <a:extLst>
              <a:ext uri="{FF2B5EF4-FFF2-40B4-BE49-F238E27FC236}">
                <a16:creationId xmlns:a16="http://schemas.microsoft.com/office/drawing/2014/main" id="{5C292237-4520-4F5B-AF0B-0D20084AA95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D4FACD2-6B02-4E2A-AA57-A0D63D9B5245}"/>
              </a:ext>
            </a:extLst>
          </p:cNvPr>
          <p:cNvSpPr>
            <a:spLocks noGrp="1"/>
          </p:cNvSpPr>
          <p:nvPr>
            <p:ph type="sldNum" sz="quarter" idx="12"/>
          </p:nvPr>
        </p:nvSpPr>
        <p:spPr/>
        <p:txBody>
          <a:bodyPr/>
          <a:lstStyle/>
          <a:p>
            <a:fld id="{8FF262A6-5C8C-4B14-8F52-0AC022956D6D}" type="slidenum">
              <a:rPr lang="en-US" smtClean="0"/>
              <a:t>‹#›</a:t>
            </a:fld>
            <a:endParaRPr lang="en-US" dirty="0"/>
          </a:p>
        </p:txBody>
      </p:sp>
    </p:spTree>
    <p:extLst>
      <p:ext uri="{BB962C8B-B14F-4D97-AF65-F5344CB8AC3E}">
        <p14:creationId xmlns:p14="http://schemas.microsoft.com/office/powerpoint/2010/main" val="2818146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64F6E-2511-4CF2-A19E-C49A4E83B5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B49F5DF-CC1C-43CF-AAE5-503392AF6E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5F9BCA08-C407-461B-A9AC-AF7C1380F4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D8AFAAC-74CE-40C6-A76F-1A0169B76CAB}"/>
              </a:ext>
            </a:extLst>
          </p:cNvPr>
          <p:cNvSpPr>
            <a:spLocks noGrp="1"/>
          </p:cNvSpPr>
          <p:nvPr>
            <p:ph type="dt" sz="half" idx="10"/>
          </p:nvPr>
        </p:nvSpPr>
        <p:spPr/>
        <p:txBody>
          <a:bodyPr/>
          <a:lstStyle/>
          <a:p>
            <a:fld id="{6CE1C766-B7DB-4BD4-BD5F-28077EF3D010}" type="datetimeFigureOut">
              <a:rPr lang="en-US" smtClean="0"/>
              <a:t>4/29/2019</a:t>
            </a:fld>
            <a:endParaRPr lang="en-US" dirty="0"/>
          </a:p>
        </p:txBody>
      </p:sp>
      <p:sp>
        <p:nvSpPr>
          <p:cNvPr id="6" name="Footer Placeholder 5">
            <a:extLst>
              <a:ext uri="{FF2B5EF4-FFF2-40B4-BE49-F238E27FC236}">
                <a16:creationId xmlns:a16="http://schemas.microsoft.com/office/drawing/2014/main" id="{767D07EF-22EC-4DDF-8D04-06C548A79B2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24612D6-28B2-4BA6-8670-D80C7AAD2535}"/>
              </a:ext>
            </a:extLst>
          </p:cNvPr>
          <p:cNvSpPr>
            <a:spLocks noGrp="1"/>
          </p:cNvSpPr>
          <p:nvPr>
            <p:ph type="sldNum" sz="quarter" idx="12"/>
          </p:nvPr>
        </p:nvSpPr>
        <p:spPr/>
        <p:txBody>
          <a:bodyPr/>
          <a:lstStyle/>
          <a:p>
            <a:fld id="{8FF262A6-5C8C-4B14-8F52-0AC022956D6D}" type="slidenum">
              <a:rPr lang="en-US" smtClean="0"/>
              <a:t>‹#›</a:t>
            </a:fld>
            <a:endParaRPr lang="en-US" dirty="0"/>
          </a:p>
        </p:txBody>
      </p:sp>
    </p:spTree>
    <p:extLst>
      <p:ext uri="{BB962C8B-B14F-4D97-AF65-F5344CB8AC3E}">
        <p14:creationId xmlns:p14="http://schemas.microsoft.com/office/powerpoint/2010/main" val="30668324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67747-63C8-4C55-94E0-8462CC639C5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2A59D6A-D00F-4CFB-8155-ED5743BB4F5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4D1C18-992D-46BA-A4F0-39602A256B4C}"/>
              </a:ext>
            </a:extLst>
          </p:cNvPr>
          <p:cNvSpPr>
            <a:spLocks noGrp="1"/>
          </p:cNvSpPr>
          <p:nvPr>
            <p:ph type="dt" sz="half" idx="10"/>
          </p:nvPr>
        </p:nvSpPr>
        <p:spPr/>
        <p:txBody>
          <a:bodyPr/>
          <a:lstStyle/>
          <a:p>
            <a:fld id="{6CE1C766-B7DB-4BD4-BD5F-28077EF3D010}" type="datetimeFigureOut">
              <a:rPr lang="en-US" smtClean="0"/>
              <a:t>4/29/2019</a:t>
            </a:fld>
            <a:endParaRPr lang="en-US" dirty="0"/>
          </a:p>
        </p:txBody>
      </p:sp>
      <p:sp>
        <p:nvSpPr>
          <p:cNvPr id="5" name="Footer Placeholder 4">
            <a:extLst>
              <a:ext uri="{FF2B5EF4-FFF2-40B4-BE49-F238E27FC236}">
                <a16:creationId xmlns:a16="http://schemas.microsoft.com/office/drawing/2014/main" id="{4754FEEE-BD8F-411A-9430-AC00016EFE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37D906D-171A-49B8-9E55-DEAFEBCFE4D2}"/>
              </a:ext>
            </a:extLst>
          </p:cNvPr>
          <p:cNvSpPr>
            <a:spLocks noGrp="1"/>
          </p:cNvSpPr>
          <p:nvPr>
            <p:ph type="sldNum" sz="quarter" idx="12"/>
          </p:nvPr>
        </p:nvSpPr>
        <p:spPr/>
        <p:txBody>
          <a:bodyPr/>
          <a:lstStyle/>
          <a:p>
            <a:fld id="{8FF262A6-5C8C-4B14-8F52-0AC022956D6D}" type="slidenum">
              <a:rPr lang="en-US" smtClean="0"/>
              <a:t>‹#›</a:t>
            </a:fld>
            <a:endParaRPr lang="en-US" dirty="0"/>
          </a:p>
        </p:txBody>
      </p:sp>
    </p:spTree>
    <p:extLst>
      <p:ext uri="{BB962C8B-B14F-4D97-AF65-F5344CB8AC3E}">
        <p14:creationId xmlns:p14="http://schemas.microsoft.com/office/powerpoint/2010/main" val="3925864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670F3A-AADB-438C-884C-4DAA7454A6E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2B84720-97E7-428F-94E9-CEE8F34358E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72EC02-B660-4693-93F1-60948F6B41D5}"/>
              </a:ext>
            </a:extLst>
          </p:cNvPr>
          <p:cNvSpPr>
            <a:spLocks noGrp="1"/>
          </p:cNvSpPr>
          <p:nvPr>
            <p:ph type="dt" sz="half" idx="10"/>
          </p:nvPr>
        </p:nvSpPr>
        <p:spPr/>
        <p:txBody>
          <a:bodyPr/>
          <a:lstStyle/>
          <a:p>
            <a:fld id="{6CE1C766-B7DB-4BD4-BD5F-28077EF3D010}" type="datetimeFigureOut">
              <a:rPr lang="en-US" smtClean="0"/>
              <a:t>4/29/2019</a:t>
            </a:fld>
            <a:endParaRPr lang="en-US" dirty="0"/>
          </a:p>
        </p:txBody>
      </p:sp>
      <p:sp>
        <p:nvSpPr>
          <p:cNvPr id="5" name="Footer Placeholder 4">
            <a:extLst>
              <a:ext uri="{FF2B5EF4-FFF2-40B4-BE49-F238E27FC236}">
                <a16:creationId xmlns:a16="http://schemas.microsoft.com/office/drawing/2014/main" id="{4F93DCAF-DDEB-4F3D-B392-48970E75AB8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D357F4-F188-402C-B7F5-E6FCAF5679A7}"/>
              </a:ext>
            </a:extLst>
          </p:cNvPr>
          <p:cNvSpPr>
            <a:spLocks noGrp="1"/>
          </p:cNvSpPr>
          <p:nvPr>
            <p:ph type="sldNum" sz="quarter" idx="12"/>
          </p:nvPr>
        </p:nvSpPr>
        <p:spPr/>
        <p:txBody>
          <a:bodyPr/>
          <a:lstStyle/>
          <a:p>
            <a:fld id="{8FF262A6-5C8C-4B14-8F52-0AC022956D6D}" type="slidenum">
              <a:rPr lang="en-US" smtClean="0"/>
              <a:t>‹#›</a:t>
            </a:fld>
            <a:endParaRPr lang="en-US" dirty="0"/>
          </a:p>
        </p:txBody>
      </p:sp>
    </p:spTree>
    <p:extLst>
      <p:ext uri="{BB962C8B-B14F-4D97-AF65-F5344CB8AC3E}">
        <p14:creationId xmlns:p14="http://schemas.microsoft.com/office/powerpoint/2010/main" val="4066664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289709-8F7D-4920-BAE1-36BBF0D3C6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AEC1541-F5E6-47F6-B6C7-C74C3BF778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EE7B15-7EF1-4F9B-9055-88928645B9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E1C766-B7DB-4BD4-BD5F-28077EF3D010}" type="datetimeFigureOut">
              <a:rPr lang="en-US" smtClean="0"/>
              <a:t>4/29/2019</a:t>
            </a:fld>
            <a:endParaRPr lang="en-US" dirty="0"/>
          </a:p>
        </p:txBody>
      </p:sp>
      <p:sp>
        <p:nvSpPr>
          <p:cNvPr id="5" name="Footer Placeholder 4">
            <a:extLst>
              <a:ext uri="{FF2B5EF4-FFF2-40B4-BE49-F238E27FC236}">
                <a16:creationId xmlns:a16="http://schemas.microsoft.com/office/drawing/2014/main" id="{09B72616-F8B9-4416-8C78-BC09B80B6F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F4624F3-2EE4-4AD9-B3F5-17256A4ED4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F262A6-5C8C-4B14-8F52-0AC022956D6D}" type="slidenum">
              <a:rPr lang="en-US" smtClean="0"/>
              <a:t>‹#›</a:t>
            </a:fld>
            <a:endParaRPr lang="en-US" dirty="0"/>
          </a:p>
        </p:txBody>
      </p:sp>
    </p:spTree>
    <p:extLst>
      <p:ext uri="{BB962C8B-B14F-4D97-AF65-F5344CB8AC3E}">
        <p14:creationId xmlns:p14="http://schemas.microsoft.com/office/powerpoint/2010/main" val="34480252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6C46F-EBB1-463A-9B5D-CF671BB43C75}"/>
              </a:ext>
            </a:extLst>
          </p:cNvPr>
          <p:cNvSpPr>
            <a:spLocks noGrp="1"/>
          </p:cNvSpPr>
          <p:nvPr>
            <p:ph type="title"/>
          </p:nvPr>
        </p:nvSpPr>
        <p:spPr/>
        <p:txBody>
          <a:bodyPr>
            <a:normAutofit fontScale="90000"/>
          </a:bodyPr>
          <a:lstStyle/>
          <a:p>
            <a:pPr algn="ctr"/>
            <a:br>
              <a:rPr lang="en-US" sz="6000" b="1" dirty="0">
                <a:latin typeface="French Script MT" panose="03020402040607040605" pitchFamily="66" charset="0"/>
              </a:rPr>
            </a:br>
            <a:br>
              <a:rPr lang="en-US" sz="6000" b="1" dirty="0">
                <a:latin typeface="French Script MT" panose="03020402040607040605" pitchFamily="66" charset="0"/>
              </a:rPr>
            </a:br>
            <a:br>
              <a:rPr lang="en-US" sz="6000" b="1" dirty="0">
                <a:latin typeface="French Script MT" panose="03020402040607040605" pitchFamily="66" charset="0"/>
              </a:rPr>
            </a:br>
            <a:br>
              <a:rPr lang="en-US" sz="6000" b="1" dirty="0">
                <a:latin typeface="French Script MT" panose="03020402040607040605" pitchFamily="66" charset="0"/>
              </a:rPr>
            </a:br>
            <a:br>
              <a:rPr lang="en-US" sz="6000" b="1" dirty="0">
                <a:latin typeface="French Script MT" panose="03020402040607040605" pitchFamily="66" charset="0"/>
              </a:rPr>
            </a:br>
            <a:br>
              <a:rPr lang="en-US" sz="6000" b="1" dirty="0">
                <a:latin typeface="French Script MT" panose="03020402040607040605" pitchFamily="66" charset="0"/>
              </a:rPr>
            </a:br>
            <a:br>
              <a:rPr lang="en-US" sz="6000" b="1" dirty="0">
                <a:latin typeface="French Script MT" panose="03020402040607040605" pitchFamily="66" charset="0"/>
              </a:rPr>
            </a:br>
            <a:r>
              <a:rPr lang="en-US" sz="10700" b="1" dirty="0">
                <a:solidFill>
                  <a:srgbClr val="92D050"/>
                </a:solidFill>
                <a:latin typeface="French Script MT" panose="03020402040607040605" pitchFamily="66" charset="0"/>
              </a:rPr>
              <a:t>Vincent Van Gogh </a:t>
            </a:r>
            <a:br>
              <a:rPr lang="en-US" sz="10700" b="1" dirty="0">
                <a:solidFill>
                  <a:srgbClr val="92D050"/>
                </a:solidFill>
                <a:latin typeface="French Script MT" panose="03020402040607040605" pitchFamily="66" charset="0"/>
              </a:rPr>
            </a:br>
            <a:r>
              <a:rPr lang="en-US" sz="10700" b="1" dirty="0">
                <a:solidFill>
                  <a:srgbClr val="92D050"/>
                </a:solidFill>
                <a:latin typeface="French Script MT" panose="03020402040607040605" pitchFamily="66" charset="0"/>
              </a:rPr>
              <a:t>and </a:t>
            </a:r>
            <a:br>
              <a:rPr lang="en-US" sz="10700" b="1" dirty="0">
                <a:solidFill>
                  <a:srgbClr val="92D050"/>
                </a:solidFill>
                <a:latin typeface="French Script MT" panose="03020402040607040605" pitchFamily="66" charset="0"/>
              </a:rPr>
            </a:br>
            <a:r>
              <a:rPr lang="en-US" sz="10700" b="1" dirty="0">
                <a:solidFill>
                  <a:srgbClr val="92D050"/>
                </a:solidFill>
                <a:latin typeface="French Script MT" panose="03020402040607040605" pitchFamily="66" charset="0"/>
              </a:rPr>
              <a:t>the Roulin Family</a:t>
            </a:r>
          </a:p>
        </p:txBody>
      </p:sp>
    </p:spTree>
    <p:extLst>
      <p:ext uri="{BB962C8B-B14F-4D97-AF65-F5344CB8AC3E}">
        <p14:creationId xmlns:p14="http://schemas.microsoft.com/office/powerpoint/2010/main" val="2698768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AC001E1-7F19-45E7-A170-96E1FFFA3F91}"/>
              </a:ext>
            </a:extLst>
          </p:cNvPr>
          <p:cNvSpPr>
            <a:spLocks noGrp="1"/>
          </p:cNvSpPr>
          <p:nvPr>
            <p:ph type="title"/>
          </p:nvPr>
        </p:nvSpPr>
        <p:spPr>
          <a:xfrm>
            <a:off x="0" y="365125"/>
            <a:ext cx="12192000" cy="1325563"/>
          </a:xfrm>
        </p:spPr>
        <p:txBody>
          <a:bodyPr>
            <a:normAutofit fontScale="90000"/>
          </a:bodyPr>
          <a:lstStyle/>
          <a:p>
            <a:pPr algn="ctr"/>
            <a:br>
              <a:rPr lang="en-US" sz="2800" b="1" dirty="0">
                <a:solidFill>
                  <a:srgbClr val="92D050"/>
                </a:solidFill>
                <a:latin typeface="French Script MT" panose="03020402040607040605" pitchFamily="66" charset="0"/>
              </a:rPr>
            </a:br>
            <a:br>
              <a:rPr lang="en-US" sz="2800" b="1" dirty="0">
                <a:solidFill>
                  <a:srgbClr val="92D050"/>
                </a:solidFill>
                <a:latin typeface="French Script MT" panose="03020402040607040605" pitchFamily="66" charset="0"/>
              </a:rPr>
            </a:br>
            <a:br>
              <a:rPr lang="en-US" sz="2800" b="1" dirty="0">
                <a:solidFill>
                  <a:srgbClr val="92D050"/>
                </a:solidFill>
                <a:latin typeface="French Script MT" panose="03020402040607040605" pitchFamily="66" charset="0"/>
              </a:rPr>
            </a:br>
            <a:br>
              <a:rPr lang="en-US" sz="2800" b="1" dirty="0">
                <a:solidFill>
                  <a:srgbClr val="92D050"/>
                </a:solidFill>
                <a:latin typeface="French Script MT" panose="03020402040607040605" pitchFamily="66" charset="0"/>
              </a:rPr>
            </a:br>
            <a:br>
              <a:rPr lang="en-US" sz="2800" b="1" dirty="0">
                <a:solidFill>
                  <a:srgbClr val="92D050"/>
                </a:solidFill>
                <a:latin typeface="French Script MT" panose="03020402040607040605" pitchFamily="66" charset="0"/>
              </a:rPr>
            </a:br>
            <a:br>
              <a:rPr lang="en-US" sz="2800" b="1" dirty="0">
                <a:solidFill>
                  <a:srgbClr val="92D050"/>
                </a:solidFill>
                <a:latin typeface="French Script MT" panose="03020402040607040605" pitchFamily="66" charset="0"/>
              </a:rPr>
            </a:br>
            <a:br>
              <a:rPr lang="en-US" sz="2800" b="1" dirty="0">
                <a:solidFill>
                  <a:srgbClr val="92D050"/>
                </a:solidFill>
                <a:latin typeface="French Script MT" panose="03020402040607040605" pitchFamily="66" charset="0"/>
              </a:rPr>
            </a:br>
            <a:br>
              <a:rPr lang="en-US" sz="800" b="1" dirty="0">
                <a:solidFill>
                  <a:srgbClr val="92D050"/>
                </a:solidFill>
                <a:latin typeface="French Script MT" panose="03020402040607040605" pitchFamily="66" charset="0"/>
              </a:rPr>
            </a:br>
            <a:br>
              <a:rPr lang="en-US" sz="800" b="1" dirty="0">
                <a:solidFill>
                  <a:srgbClr val="92D050"/>
                </a:solidFill>
                <a:latin typeface="French Script MT" panose="03020402040607040605" pitchFamily="66" charset="0"/>
              </a:rPr>
            </a:br>
            <a:r>
              <a:rPr lang="en-US" sz="3300" b="1" dirty="0">
                <a:solidFill>
                  <a:srgbClr val="92D050"/>
                </a:solidFill>
                <a:latin typeface="French Script MT" panose="03020402040607040605" pitchFamily="66" charset="0"/>
              </a:rPr>
              <a:t>In the very first days of December 1888 Vincent told his brother Theo:</a:t>
            </a:r>
            <a:br>
              <a:rPr lang="en-US" sz="3300" b="1" dirty="0">
                <a:solidFill>
                  <a:srgbClr val="92D050"/>
                </a:solidFill>
                <a:latin typeface="French Script MT" panose="03020402040607040605" pitchFamily="66" charset="0"/>
              </a:rPr>
            </a:br>
            <a:r>
              <a:rPr lang="en-US" sz="3300" b="1" dirty="0">
                <a:solidFill>
                  <a:srgbClr val="92D050"/>
                </a:solidFill>
                <a:latin typeface="French Script MT" panose="03020402040607040605" pitchFamily="66" charset="0"/>
              </a:rPr>
              <a:t>I have made portraits of a whole family, that of the postman whose head I had done previously – the man, his wife, the baby, the young boy, and the son of sixteen, all of them real characters and very French, though they look like Russians. Size 15 canvases. You know how I feel about this, how I feel in my element, and that it consoles me up to a certain point for not being a doctor. I hope to get on with this and to be able to get more careful posing, paid for by portraits. And if I manage to do this whole family better still, at least I shall have done something to my liking and something individual. Just now I am completely swamped with studies, studies, studies, and this will go on for quite a while – it makes such a mess that it breaks my heart, and yet it will provide me with some property when I'm forty.</a:t>
            </a:r>
            <a:br>
              <a:rPr lang="en-US" sz="3300" b="1" dirty="0">
                <a:solidFill>
                  <a:srgbClr val="92D050"/>
                </a:solidFill>
                <a:latin typeface="French Script MT" panose="03020402040607040605" pitchFamily="66" charset="0"/>
              </a:rPr>
            </a:br>
            <a:endParaRPr lang="en-US" sz="3300" b="1" dirty="0">
              <a:solidFill>
                <a:srgbClr val="92D050"/>
              </a:solidFill>
              <a:latin typeface="French Script MT" panose="03020402040607040605" pitchFamily="66" charset="0"/>
            </a:endParaRPr>
          </a:p>
        </p:txBody>
      </p:sp>
      <p:pic>
        <p:nvPicPr>
          <p:cNvPr id="3076" name="Picture 4" descr="https://upload.wikimedia.org/wikipedia/commons/thumb/e/e5/Portrait_of_the_Postman_Joseph_Roulin_%281888%29_van_Gogh_Winterthur.jpg/120px-Portrait_of_the_Postman_Joseph_Roulin_%281888%29_van_Gogh_Winterthur.jpg">
            <a:extLst>
              <a:ext uri="{FF2B5EF4-FFF2-40B4-BE49-F238E27FC236}">
                <a16:creationId xmlns:a16="http://schemas.microsoft.com/office/drawing/2014/main" id="{4C3E4FA2-4258-429A-8BD3-8A121995F8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411" y="4136131"/>
            <a:ext cx="2153954" cy="256679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s://upload.wikimedia.org/wikipedia/commons/thumb/e/e1/Vincent_Willem_van_Gogh_087.jpg/110px-Vincent_Willem_van_Gogh_087.jpg">
            <a:extLst>
              <a:ext uri="{FF2B5EF4-FFF2-40B4-BE49-F238E27FC236}">
                <a16:creationId xmlns:a16="http://schemas.microsoft.com/office/drawing/2014/main" id="{81728718-F6ED-4BFB-877B-88F2CD2B59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0325" y="4136131"/>
            <a:ext cx="2045996" cy="256679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s://upload.wikimedia.org/wikipedia/commons/thumb/0/05/Portrait_of_Madame_Augustine_Roulin_1888_van_Gogh_Winterthur.jpg/160px-Portrait_of_Madame_Augustine_Roulin_1888_van_Gogh_Winterthur.jpg">
            <a:extLst>
              <a:ext uri="{FF2B5EF4-FFF2-40B4-BE49-F238E27FC236}">
                <a16:creationId xmlns:a16="http://schemas.microsoft.com/office/drawing/2014/main" id="{B780DA06-1C18-4871-B4EF-E19D8A7B90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4281" y="4136130"/>
            <a:ext cx="3019759" cy="2566795"/>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https://upload.wikimedia.org/wikipedia/commons/thumb/6/66/Vincent_Willem_van_Gogh_100.jpg/120px-Vincent_Willem_van_Gogh_100.jpg">
            <a:extLst>
              <a:ext uri="{FF2B5EF4-FFF2-40B4-BE49-F238E27FC236}">
                <a16:creationId xmlns:a16="http://schemas.microsoft.com/office/drawing/2014/main" id="{FC9E926C-E7DA-4121-A2F2-16AF28698C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32000" y="4136130"/>
            <a:ext cx="2167703" cy="2601243"/>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https://upload.wikimedia.org/wikipedia/commons/thumb/b/b3/Vincent_Willem_van_Gogh_003.jpg/110px-Vincent_Willem_van_Gogh_003.jpg">
            <a:extLst>
              <a:ext uri="{FF2B5EF4-FFF2-40B4-BE49-F238E27FC236}">
                <a16:creationId xmlns:a16="http://schemas.microsoft.com/office/drawing/2014/main" id="{E6BE871D-402A-4938-A328-704A87C8D74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93915" y="4143066"/>
            <a:ext cx="2009674" cy="2594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9841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2050" name="Picture 2" descr="https://mfas3.s3.amazonaws.com/objects/SC341328.jpg">
            <a:extLst>
              <a:ext uri="{FF2B5EF4-FFF2-40B4-BE49-F238E27FC236}">
                <a16:creationId xmlns:a16="http://schemas.microsoft.com/office/drawing/2014/main" id="{8F186AC6-151F-4818-BA4A-B6ECB3EB59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26890"/>
            <a:ext cx="5287963" cy="660422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a:extLst>
              <a:ext uri="{FF2B5EF4-FFF2-40B4-BE49-F238E27FC236}">
                <a16:creationId xmlns:a16="http://schemas.microsoft.com/office/drawing/2014/main" id="{59B77810-1277-4D22-927B-81EFC19ECC41}"/>
              </a:ext>
            </a:extLst>
          </p:cNvPr>
          <p:cNvSpPr>
            <a:spLocks noGrp="1"/>
          </p:cNvSpPr>
          <p:nvPr>
            <p:ph type="title"/>
          </p:nvPr>
        </p:nvSpPr>
        <p:spPr>
          <a:xfrm>
            <a:off x="5562600" y="365125"/>
            <a:ext cx="6477000" cy="1325563"/>
          </a:xfrm>
        </p:spPr>
        <p:txBody>
          <a:bodyPr>
            <a:normAutofit fontScale="90000"/>
          </a:bodyPr>
          <a:lstStyle/>
          <a:p>
            <a:pPr algn="ctr"/>
            <a:br>
              <a:rPr lang="en-US" sz="4000" b="1" dirty="0">
                <a:solidFill>
                  <a:srgbClr val="92D050"/>
                </a:solidFill>
                <a:latin typeface="French Script MT" panose="03020402040607040605" pitchFamily="66" charset="0"/>
              </a:rPr>
            </a:br>
            <a:br>
              <a:rPr lang="en-US" sz="4000" b="1" dirty="0">
                <a:solidFill>
                  <a:srgbClr val="92D050"/>
                </a:solidFill>
                <a:latin typeface="French Script MT" panose="03020402040607040605" pitchFamily="66" charset="0"/>
              </a:rPr>
            </a:br>
            <a:br>
              <a:rPr lang="en-US" sz="4000" b="1" dirty="0">
                <a:solidFill>
                  <a:srgbClr val="92D050"/>
                </a:solidFill>
                <a:latin typeface="French Script MT" panose="03020402040607040605" pitchFamily="66" charset="0"/>
              </a:rPr>
            </a:br>
            <a:br>
              <a:rPr lang="en-US" sz="4000" b="1" dirty="0">
                <a:solidFill>
                  <a:srgbClr val="92D050"/>
                </a:solidFill>
                <a:latin typeface="French Script MT" panose="03020402040607040605" pitchFamily="66" charset="0"/>
              </a:rPr>
            </a:br>
            <a:br>
              <a:rPr lang="en-US" sz="4000" b="1" dirty="0">
                <a:solidFill>
                  <a:srgbClr val="92D050"/>
                </a:solidFill>
                <a:latin typeface="French Script MT" panose="03020402040607040605" pitchFamily="66" charset="0"/>
              </a:rPr>
            </a:br>
            <a:br>
              <a:rPr lang="en-US" sz="4000" b="1" dirty="0">
                <a:solidFill>
                  <a:srgbClr val="92D050"/>
                </a:solidFill>
                <a:latin typeface="French Script MT" panose="03020402040607040605" pitchFamily="66" charset="0"/>
              </a:rPr>
            </a:br>
            <a:br>
              <a:rPr lang="en-US" sz="4000" b="1" dirty="0">
                <a:solidFill>
                  <a:srgbClr val="92D050"/>
                </a:solidFill>
                <a:latin typeface="French Script MT" panose="03020402040607040605" pitchFamily="66" charset="0"/>
              </a:rPr>
            </a:br>
            <a:br>
              <a:rPr lang="en-US" sz="4000" b="1" dirty="0">
                <a:solidFill>
                  <a:srgbClr val="92D050"/>
                </a:solidFill>
                <a:latin typeface="French Script MT" panose="03020402040607040605" pitchFamily="66" charset="0"/>
              </a:rPr>
            </a:br>
            <a:br>
              <a:rPr lang="en-US" sz="4000" b="1" dirty="0">
                <a:solidFill>
                  <a:srgbClr val="92D050"/>
                </a:solidFill>
                <a:latin typeface="French Script MT" panose="03020402040607040605" pitchFamily="66" charset="0"/>
              </a:rPr>
            </a:br>
            <a:br>
              <a:rPr lang="en-US" sz="4000" b="1" dirty="0">
                <a:solidFill>
                  <a:srgbClr val="92D050"/>
                </a:solidFill>
                <a:latin typeface="French Script MT" panose="03020402040607040605" pitchFamily="66" charset="0"/>
              </a:rPr>
            </a:br>
            <a:br>
              <a:rPr lang="en-US" sz="4000" b="1" dirty="0">
                <a:solidFill>
                  <a:srgbClr val="92D050"/>
                </a:solidFill>
                <a:latin typeface="French Script MT" panose="03020402040607040605" pitchFamily="66" charset="0"/>
              </a:rPr>
            </a:br>
            <a:r>
              <a:rPr lang="en-US" sz="4000" b="1" dirty="0">
                <a:solidFill>
                  <a:srgbClr val="92D050"/>
                </a:solidFill>
                <a:latin typeface="French Script MT" panose="03020402040607040605" pitchFamily="66" charset="0"/>
              </a:rPr>
              <a:t>1</a:t>
            </a:r>
            <a:r>
              <a:rPr lang="en-US" sz="4000" b="1" baseline="30000" dirty="0">
                <a:solidFill>
                  <a:srgbClr val="92D050"/>
                </a:solidFill>
                <a:latin typeface="French Script MT" panose="03020402040607040605" pitchFamily="66" charset="0"/>
              </a:rPr>
              <a:t>st</a:t>
            </a:r>
            <a:r>
              <a:rPr lang="en-US" sz="4000" b="1" dirty="0">
                <a:solidFill>
                  <a:srgbClr val="92D050"/>
                </a:solidFill>
                <a:latin typeface="French Script MT" panose="03020402040607040605" pitchFamily="66" charset="0"/>
              </a:rPr>
              <a:t> Slide: Postman Joseph Roulin, 1888, oil on canvas, MFA, Boston</a:t>
            </a:r>
            <a:br>
              <a:rPr lang="en-US" sz="4000" b="1" dirty="0">
                <a:solidFill>
                  <a:srgbClr val="92D050"/>
                </a:solidFill>
                <a:latin typeface="French Script MT" panose="03020402040607040605" pitchFamily="66" charset="0"/>
              </a:rPr>
            </a:br>
            <a:br>
              <a:rPr lang="en-US" sz="4000" b="1" dirty="0">
                <a:solidFill>
                  <a:srgbClr val="92D050"/>
                </a:solidFill>
                <a:latin typeface="French Script MT" panose="03020402040607040605" pitchFamily="66" charset="0"/>
              </a:rPr>
            </a:br>
            <a:r>
              <a:rPr lang="en-US" sz="4000" b="1" dirty="0">
                <a:solidFill>
                  <a:srgbClr val="92D050"/>
                </a:solidFill>
                <a:latin typeface="French Script MT" panose="03020402040607040605" pitchFamily="66" charset="0"/>
              </a:rPr>
              <a:t>Joseph Roulin, born on 4 April 1841 in Lambesc, worked at the railroad station as an Entreposeur des Postes. Van Gogh compared Roulin to Socrates and described him as "such a good soul and so wise and so full of feeling and so trustful." Roulin saw Van Gogh through the good and the most difficult times, being at his side during and following the hospital stay in Arles.</a:t>
            </a:r>
            <a:br>
              <a:rPr lang="en-US" sz="4000" b="1" dirty="0">
                <a:solidFill>
                  <a:srgbClr val="92D050"/>
                </a:solidFill>
                <a:latin typeface="French Script MT" panose="03020402040607040605" pitchFamily="66" charset="0"/>
              </a:rPr>
            </a:br>
            <a:endParaRPr lang="en-US" sz="4000" b="1" dirty="0">
              <a:solidFill>
                <a:srgbClr val="92D050"/>
              </a:solidFill>
              <a:latin typeface="French Script MT" panose="03020402040607040605" pitchFamily="66" charset="0"/>
            </a:endParaRPr>
          </a:p>
        </p:txBody>
      </p:sp>
    </p:spTree>
    <p:extLst>
      <p:ext uri="{BB962C8B-B14F-4D97-AF65-F5344CB8AC3E}">
        <p14:creationId xmlns:p14="http://schemas.microsoft.com/office/powerpoint/2010/main" val="826801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9F2AD-83EE-408F-B397-437458166469}"/>
              </a:ext>
            </a:extLst>
          </p:cNvPr>
          <p:cNvSpPr>
            <a:spLocks noGrp="1"/>
          </p:cNvSpPr>
          <p:nvPr>
            <p:ph type="title"/>
          </p:nvPr>
        </p:nvSpPr>
        <p:spPr>
          <a:xfrm>
            <a:off x="0" y="365125"/>
            <a:ext cx="6716533" cy="1325563"/>
          </a:xfrm>
        </p:spPr>
        <p:txBody>
          <a:bodyPr>
            <a:noAutofit/>
          </a:bodyPr>
          <a:lstStyle/>
          <a:p>
            <a:pPr algn="ctr"/>
            <a:br>
              <a:rPr lang="en-US" sz="2800" b="1" dirty="0">
                <a:solidFill>
                  <a:srgbClr val="92D050"/>
                </a:solidFill>
                <a:latin typeface="French Script MT" panose="03020402040607040605" pitchFamily="66" charset="0"/>
              </a:rPr>
            </a:br>
            <a:br>
              <a:rPr lang="en-US" sz="2800" b="1" dirty="0">
                <a:solidFill>
                  <a:srgbClr val="92D050"/>
                </a:solidFill>
                <a:latin typeface="French Script MT" panose="03020402040607040605" pitchFamily="66" charset="0"/>
              </a:rPr>
            </a:br>
            <a:br>
              <a:rPr lang="en-US" sz="2800" b="1" dirty="0">
                <a:solidFill>
                  <a:srgbClr val="92D050"/>
                </a:solidFill>
                <a:latin typeface="French Script MT" panose="03020402040607040605" pitchFamily="66" charset="0"/>
              </a:rPr>
            </a:br>
            <a:br>
              <a:rPr lang="en-US" sz="2800" b="1" dirty="0">
                <a:solidFill>
                  <a:srgbClr val="92D050"/>
                </a:solidFill>
                <a:latin typeface="French Script MT" panose="03020402040607040605" pitchFamily="66" charset="0"/>
              </a:rPr>
            </a:br>
            <a:br>
              <a:rPr lang="en-US" sz="2800" b="1" dirty="0">
                <a:solidFill>
                  <a:srgbClr val="92D050"/>
                </a:solidFill>
                <a:latin typeface="French Script MT" panose="03020402040607040605" pitchFamily="66" charset="0"/>
              </a:rPr>
            </a:br>
            <a:br>
              <a:rPr lang="en-US" sz="800" b="1" dirty="0">
                <a:solidFill>
                  <a:srgbClr val="92D050"/>
                </a:solidFill>
                <a:latin typeface="French Script MT" panose="03020402040607040605" pitchFamily="66" charset="0"/>
              </a:rPr>
            </a:br>
            <a:br>
              <a:rPr lang="en-US" sz="800" b="1" dirty="0">
                <a:solidFill>
                  <a:srgbClr val="92D050"/>
                </a:solidFill>
                <a:latin typeface="French Script MT" panose="03020402040607040605" pitchFamily="66" charset="0"/>
              </a:rPr>
            </a:br>
            <a:r>
              <a:rPr lang="en-US" sz="3000" b="1" dirty="0">
                <a:solidFill>
                  <a:srgbClr val="92D050"/>
                </a:solidFill>
                <a:latin typeface="French Script MT" panose="03020402040607040605" pitchFamily="66" charset="0"/>
              </a:rPr>
              <a:t>2</a:t>
            </a:r>
            <a:r>
              <a:rPr lang="en-US" sz="3000" b="1" baseline="30000" dirty="0">
                <a:solidFill>
                  <a:srgbClr val="92D050"/>
                </a:solidFill>
                <a:latin typeface="French Script MT" panose="03020402040607040605" pitchFamily="66" charset="0"/>
              </a:rPr>
              <a:t>nd</a:t>
            </a:r>
            <a:r>
              <a:rPr lang="en-US" sz="3000" b="1" dirty="0">
                <a:solidFill>
                  <a:srgbClr val="92D050"/>
                </a:solidFill>
                <a:latin typeface="French Script MT" panose="03020402040607040605" pitchFamily="66" charset="0"/>
              </a:rPr>
              <a:t> Slide: Portrait of the Postman Joseph Roulin, early August, 1888, oil on canvas, Detroit Institute of Arts</a:t>
            </a:r>
            <a:br>
              <a:rPr lang="en-US" sz="3000" b="1" dirty="0">
                <a:solidFill>
                  <a:srgbClr val="92D050"/>
                </a:solidFill>
                <a:latin typeface="French Script MT" panose="03020402040607040605" pitchFamily="66" charset="0"/>
              </a:rPr>
            </a:br>
            <a:r>
              <a:rPr lang="en-US" sz="3000" b="1" dirty="0">
                <a:solidFill>
                  <a:srgbClr val="92D050"/>
                </a:solidFill>
                <a:latin typeface="French Script MT" panose="03020402040607040605" pitchFamily="66" charset="0"/>
              </a:rPr>
              <a:t>Portrait of the Postman Joseph Roulin, April 1888, Kröller-Müller Museum, Otterlo, Netherlands </a:t>
            </a:r>
            <a:br>
              <a:rPr lang="en-US" sz="3000" b="1" dirty="0">
                <a:solidFill>
                  <a:srgbClr val="92D050"/>
                </a:solidFill>
                <a:latin typeface="French Script MT" panose="03020402040607040605" pitchFamily="66" charset="0"/>
              </a:rPr>
            </a:br>
            <a:br>
              <a:rPr lang="en-US" sz="4000" b="1" dirty="0">
                <a:solidFill>
                  <a:srgbClr val="92D050"/>
                </a:solidFill>
                <a:latin typeface="French Script MT" panose="03020402040607040605" pitchFamily="66" charset="0"/>
              </a:rPr>
            </a:br>
            <a:br>
              <a:rPr lang="en-US" sz="4000" b="1" dirty="0">
                <a:solidFill>
                  <a:srgbClr val="92D050"/>
                </a:solidFill>
                <a:latin typeface="French Script MT" panose="03020402040607040605" pitchFamily="66" charset="0"/>
              </a:rPr>
            </a:br>
            <a:br>
              <a:rPr lang="en-US" sz="4000" b="1" dirty="0">
                <a:solidFill>
                  <a:srgbClr val="92D050"/>
                </a:solidFill>
                <a:latin typeface="French Script MT" panose="03020402040607040605" pitchFamily="66" charset="0"/>
              </a:rPr>
            </a:br>
            <a:endParaRPr lang="en-US" sz="4000" b="1" dirty="0">
              <a:solidFill>
                <a:srgbClr val="92D050"/>
              </a:solidFill>
              <a:latin typeface="French Script MT" panose="03020402040607040605" pitchFamily="66" charset="0"/>
            </a:endParaRPr>
          </a:p>
        </p:txBody>
      </p:sp>
      <p:pic>
        <p:nvPicPr>
          <p:cNvPr id="1026" name="Picture 2" descr="https://upload.wikimedia.org/wikipedia/commons/0/01/Portrait_of_the_Postman_Joseph_Roulin_%281889%29_van_Gogh_Kroller.jpg">
            <a:extLst>
              <a:ext uri="{FF2B5EF4-FFF2-40B4-BE49-F238E27FC236}">
                <a16:creationId xmlns:a16="http://schemas.microsoft.com/office/drawing/2014/main" id="{79D6C675-B3BF-417B-92F4-4CB96412A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6533" y="182562"/>
            <a:ext cx="5304017" cy="64928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s://upload.wikimedia.org/wikipedia/commons/thumb/e/e9/Portrait_of_the_Postman_Joseph_Roulin_%281888%29_van_Gogh_DIA.jpg/800px-Portrait_of_the_Postman_Joseph_Roulin_%281888%29_van_Gogh_DIA.jpg">
            <a:extLst>
              <a:ext uri="{FF2B5EF4-FFF2-40B4-BE49-F238E27FC236}">
                <a16:creationId xmlns:a16="http://schemas.microsoft.com/office/drawing/2014/main" id="{A8B3AB94-939A-4813-A629-CC13A7506B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3444" y="1873251"/>
            <a:ext cx="3809644" cy="48333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6427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F4A0D5-C213-478C-8072-59BCAE34AEAE}"/>
              </a:ext>
            </a:extLst>
          </p:cNvPr>
          <p:cNvSpPr>
            <a:spLocks noGrp="1"/>
          </p:cNvSpPr>
          <p:nvPr>
            <p:ph type="title"/>
          </p:nvPr>
        </p:nvSpPr>
        <p:spPr>
          <a:xfrm>
            <a:off x="0" y="365125"/>
            <a:ext cx="6591300" cy="1325563"/>
          </a:xfrm>
        </p:spPr>
        <p:txBody>
          <a:bodyPr>
            <a:noAutofit/>
          </a:bodyPr>
          <a:lstStyle/>
          <a:p>
            <a:pPr algn="ctr"/>
            <a:br>
              <a:rPr lang="en-US" sz="3000" b="1" dirty="0">
                <a:solidFill>
                  <a:srgbClr val="92D050"/>
                </a:solidFill>
                <a:latin typeface="French Script MT" panose="03020402040607040605" pitchFamily="66" charset="0"/>
              </a:rPr>
            </a:br>
            <a:br>
              <a:rPr lang="en-US" sz="3000" b="1" dirty="0">
                <a:solidFill>
                  <a:srgbClr val="92D050"/>
                </a:solidFill>
                <a:latin typeface="French Script MT" panose="03020402040607040605" pitchFamily="66" charset="0"/>
              </a:rPr>
            </a:br>
            <a:r>
              <a:rPr lang="en-US" sz="3000" b="1" dirty="0">
                <a:solidFill>
                  <a:srgbClr val="92D050"/>
                </a:solidFill>
                <a:latin typeface="French Script MT" panose="03020402040607040605" pitchFamily="66" charset="0"/>
              </a:rPr>
              <a:t>3</a:t>
            </a:r>
            <a:r>
              <a:rPr lang="en-US" sz="3000" b="1" baseline="30000" dirty="0">
                <a:solidFill>
                  <a:srgbClr val="92D050"/>
                </a:solidFill>
                <a:latin typeface="French Script MT" panose="03020402040607040605" pitchFamily="66" charset="0"/>
              </a:rPr>
              <a:t>rd</a:t>
            </a:r>
            <a:r>
              <a:rPr lang="en-US" sz="3000" b="1" dirty="0">
                <a:solidFill>
                  <a:srgbClr val="92D050"/>
                </a:solidFill>
                <a:latin typeface="French Script MT" panose="03020402040607040605" pitchFamily="66" charset="0"/>
              </a:rPr>
              <a:t> Slide: Portrait of the Postman Joseph Roulin, April 1889, oil on canvas, MOMA, NY</a:t>
            </a:r>
            <a:br>
              <a:rPr lang="en-US" sz="3000" b="1" dirty="0">
                <a:solidFill>
                  <a:srgbClr val="92D050"/>
                </a:solidFill>
                <a:latin typeface="French Script MT" panose="03020402040607040605" pitchFamily="66" charset="0"/>
              </a:rPr>
            </a:br>
            <a:r>
              <a:rPr lang="en-US" sz="3000" b="1" dirty="0">
                <a:solidFill>
                  <a:srgbClr val="92D050"/>
                </a:solidFill>
                <a:latin typeface="French Script MT" panose="03020402040607040605" pitchFamily="66" charset="0"/>
              </a:rPr>
              <a:t>The Father or Portrait of the Postman Joseph Roulin, Nov–Dec 1888, oil on canvas, Kunstmuseum Winterthur, Switzerland</a:t>
            </a:r>
            <a:br>
              <a:rPr lang="en-US" sz="3000" b="1" dirty="0">
                <a:solidFill>
                  <a:srgbClr val="92D050"/>
                </a:solidFill>
                <a:latin typeface="French Script MT" panose="03020402040607040605" pitchFamily="66" charset="0"/>
              </a:rPr>
            </a:br>
            <a:r>
              <a:rPr lang="en-US" sz="3000" b="1" dirty="0">
                <a:solidFill>
                  <a:srgbClr val="92D050"/>
                </a:solidFill>
                <a:latin typeface="French Script MT" panose="03020402040607040605" pitchFamily="66" charset="0"/>
              </a:rPr>
              <a:t> </a:t>
            </a:r>
          </a:p>
        </p:txBody>
      </p:sp>
      <p:pic>
        <p:nvPicPr>
          <p:cNvPr id="2054" name="Picture 6" descr="https://upload.wikimedia.org/wikipedia/commons/e/e5/Portrait_of_the_Postman_Joseph_Roulin_%281888%29_van_Gogh_Winterthur.jpg">
            <a:extLst>
              <a:ext uri="{FF2B5EF4-FFF2-40B4-BE49-F238E27FC236}">
                <a16:creationId xmlns:a16="http://schemas.microsoft.com/office/drawing/2014/main" id="{43A35AB2-0365-463B-A5B1-C436C4A071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91300" y="208678"/>
            <a:ext cx="5408949" cy="644064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upload.wikimedia.org/wikipedia/commons/thumb/d/d3/Vincent_van_Gogh_-_Portrait_de_Joseph_Roulin_-_Google_Art_Project.jpg/800px-Vincent_van_Gogh_-_Portrait_de_Joseph_Roulin_-_Google_Art_Project.jpg">
            <a:extLst>
              <a:ext uri="{FF2B5EF4-FFF2-40B4-BE49-F238E27FC236}">
                <a16:creationId xmlns:a16="http://schemas.microsoft.com/office/drawing/2014/main" id="{7B7565C3-6BAB-4A89-9DC4-BFAD28D76E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7026" y="2427991"/>
            <a:ext cx="3573474" cy="42213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7667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5122" name="Picture 2" descr="Augustine Roulin, 1889, by Vincent Van Gogh">
            <a:extLst>
              <a:ext uri="{FF2B5EF4-FFF2-40B4-BE49-F238E27FC236}">
                <a16:creationId xmlns:a16="http://schemas.microsoft.com/office/drawing/2014/main" id="{832B09E9-8886-4A71-AFF5-C1442E108B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89072" y="131972"/>
            <a:ext cx="5179080" cy="6594055"/>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83D1A056-7830-4E18-B100-BFA70D1B83AA}"/>
              </a:ext>
            </a:extLst>
          </p:cNvPr>
          <p:cNvSpPr>
            <a:spLocks noGrp="1"/>
          </p:cNvSpPr>
          <p:nvPr>
            <p:ph type="title"/>
          </p:nvPr>
        </p:nvSpPr>
        <p:spPr>
          <a:xfrm>
            <a:off x="123848" y="365125"/>
            <a:ext cx="6652734" cy="1325563"/>
          </a:xfrm>
        </p:spPr>
        <p:txBody>
          <a:bodyPr>
            <a:noAutofit/>
          </a:bodyPr>
          <a:lstStyle/>
          <a:p>
            <a:pPr algn="ctr"/>
            <a:br>
              <a:rPr lang="en-US" sz="800" b="1" dirty="0">
                <a:solidFill>
                  <a:srgbClr val="92D050"/>
                </a:solidFill>
                <a:latin typeface="French Script MT" panose="03020402040607040605" pitchFamily="66" charset="0"/>
              </a:rPr>
            </a:br>
            <a:br>
              <a:rPr lang="en-US" sz="800" b="1" dirty="0">
                <a:solidFill>
                  <a:srgbClr val="92D050"/>
                </a:solidFill>
                <a:latin typeface="French Script MT" panose="03020402040607040605" pitchFamily="66" charset="0"/>
              </a:rPr>
            </a:br>
            <a:r>
              <a:rPr lang="en-US" sz="2800" b="1" dirty="0">
                <a:solidFill>
                  <a:srgbClr val="92D050"/>
                </a:solidFill>
                <a:latin typeface="French Script MT" panose="03020402040607040605" pitchFamily="66" charset="0"/>
              </a:rPr>
              <a:t>4</a:t>
            </a:r>
            <a:r>
              <a:rPr lang="en-US" sz="2800" b="1" baseline="30000" dirty="0">
                <a:solidFill>
                  <a:srgbClr val="92D050"/>
                </a:solidFill>
                <a:latin typeface="French Script MT" panose="03020402040607040605" pitchFamily="66" charset="0"/>
              </a:rPr>
              <a:t>th</a:t>
            </a:r>
            <a:r>
              <a:rPr lang="en-US" sz="2800" b="1" dirty="0">
                <a:solidFill>
                  <a:srgbClr val="92D050"/>
                </a:solidFill>
                <a:latin typeface="French Script MT" panose="03020402040607040605" pitchFamily="66" charset="0"/>
              </a:rPr>
              <a:t> Slide: La Berceuse, Augustine Roulin, 1888-1889, oil on canvas, Kröller-Müller Museum, Otterlo, Netherlands </a:t>
            </a:r>
            <a:br>
              <a:rPr lang="en-US" sz="2800" b="1" dirty="0">
                <a:solidFill>
                  <a:srgbClr val="92D050"/>
                </a:solidFill>
                <a:latin typeface="French Script MT" panose="03020402040607040605" pitchFamily="66" charset="0"/>
              </a:rPr>
            </a:br>
            <a:r>
              <a:rPr lang="en-US" sz="2800" b="1" dirty="0">
                <a:solidFill>
                  <a:srgbClr val="92D050"/>
                </a:solidFill>
                <a:latin typeface="French Script MT" panose="03020402040607040605" pitchFamily="66" charset="0"/>
              </a:rPr>
              <a:t>Portrait of Madame Augustine Roulin, 1888, Winterthur, Oskar Reinhart Collection 'Am Römerholz'</a:t>
            </a:r>
            <a:br>
              <a:rPr lang="en-US" sz="2800" b="1" dirty="0">
                <a:solidFill>
                  <a:srgbClr val="92D050"/>
                </a:solidFill>
                <a:latin typeface="French Script MT" panose="03020402040607040605" pitchFamily="66" charset="0"/>
              </a:rPr>
            </a:br>
            <a:endParaRPr lang="en-US" sz="2800" b="1" dirty="0">
              <a:solidFill>
                <a:srgbClr val="92D050"/>
              </a:solidFill>
              <a:latin typeface="French Script MT" panose="03020402040607040605" pitchFamily="66" charset="0"/>
            </a:endParaRPr>
          </a:p>
        </p:txBody>
      </p:sp>
      <p:pic>
        <p:nvPicPr>
          <p:cNvPr id="5128" name="Picture 8" descr="https://upload.wikimedia.org/wikipedia/commons/0/05/Portrait_of_Madame_Augustine_Roulin_1888_van_Gogh_Winterthur.jpg">
            <a:extLst>
              <a:ext uri="{FF2B5EF4-FFF2-40B4-BE49-F238E27FC236}">
                <a16:creationId xmlns:a16="http://schemas.microsoft.com/office/drawing/2014/main" id="{F4819172-9EA2-482E-B5C1-AAE67D7963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0201" y="1823092"/>
            <a:ext cx="5760027" cy="49029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672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13920-1BFA-4B94-A590-39747392BBE7}"/>
              </a:ext>
            </a:extLst>
          </p:cNvPr>
          <p:cNvSpPr>
            <a:spLocks noGrp="1"/>
          </p:cNvSpPr>
          <p:nvPr>
            <p:ph type="title"/>
          </p:nvPr>
        </p:nvSpPr>
        <p:spPr>
          <a:xfrm>
            <a:off x="1" y="365125"/>
            <a:ext cx="1879209" cy="1325563"/>
          </a:xfrm>
        </p:spPr>
        <p:txBody>
          <a:bodyPr>
            <a:normAutofit fontScale="90000"/>
          </a:bodyPr>
          <a:lstStyle/>
          <a:p>
            <a:pPr algn="ctr"/>
            <a:br>
              <a:rPr lang="en-US" sz="3200" b="1" dirty="0">
                <a:solidFill>
                  <a:srgbClr val="92D050"/>
                </a:solidFill>
                <a:latin typeface="French Script MT" panose="03020402040607040605" pitchFamily="66" charset="0"/>
              </a:rPr>
            </a:br>
            <a:br>
              <a:rPr lang="en-US" sz="3200" b="1" dirty="0">
                <a:solidFill>
                  <a:srgbClr val="92D050"/>
                </a:solidFill>
                <a:latin typeface="French Script MT" panose="03020402040607040605" pitchFamily="66" charset="0"/>
              </a:rPr>
            </a:br>
            <a:br>
              <a:rPr lang="en-US" sz="3200" b="1" dirty="0">
                <a:solidFill>
                  <a:srgbClr val="92D050"/>
                </a:solidFill>
                <a:latin typeface="French Script MT" panose="03020402040607040605" pitchFamily="66" charset="0"/>
              </a:rPr>
            </a:br>
            <a:br>
              <a:rPr lang="en-US" sz="3200" b="1" dirty="0">
                <a:solidFill>
                  <a:srgbClr val="92D050"/>
                </a:solidFill>
                <a:latin typeface="French Script MT" panose="03020402040607040605" pitchFamily="66" charset="0"/>
              </a:rPr>
            </a:br>
            <a:br>
              <a:rPr lang="en-US" sz="3200" b="1" dirty="0">
                <a:solidFill>
                  <a:srgbClr val="92D050"/>
                </a:solidFill>
                <a:latin typeface="French Script MT" panose="03020402040607040605" pitchFamily="66" charset="0"/>
              </a:rPr>
            </a:br>
            <a:br>
              <a:rPr lang="en-US" sz="3200" b="1" dirty="0">
                <a:solidFill>
                  <a:srgbClr val="92D050"/>
                </a:solidFill>
                <a:latin typeface="French Script MT" panose="03020402040607040605" pitchFamily="66" charset="0"/>
              </a:rPr>
            </a:br>
            <a:br>
              <a:rPr lang="en-US" sz="3200" b="1" dirty="0">
                <a:solidFill>
                  <a:srgbClr val="92D050"/>
                </a:solidFill>
                <a:latin typeface="French Script MT" panose="03020402040607040605" pitchFamily="66" charset="0"/>
              </a:rPr>
            </a:br>
            <a:br>
              <a:rPr lang="en-US" sz="3200" b="1" dirty="0">
                <a:solidFill>
                  <a:srgbClr val="92D050"/>
                </a:solidFill>
                <a:latin typeface="French Script MT" panose="03020402040607040605" pitchFamily="66" charset="0"/>
              </a:rPr>
            </a:br>
            <a:br>
              <a:rPr lang="en-US" sz="3200" b="1" dirty="0">
                <a:solidFill>
                  <a:srgbClr val="92D050"/>
                </a:solidFill>
                <a:latin typeface="French Script MT" panose="03020402040607040605" pitchFamily="66" charset="0"/>
              </a:rPr>
            </a:br>
            <a:br>
              <a:rPr lang="en-US" sz="3200" b="1" dirty="0">
                <a:solidFill>
                  <a:srgbClr val="92D050"/>
                </a:solidFill>
                <a:latin typeface="French Script MT" panose="03020402040607040605" pitchFamily="66" charset="0"/>
              </a:rPr>
            </a:br>
            <a:br>
              <a:rPr lang="en-US" sz="3200" b="1" dirty="0">
                <a:solidFill>
                  <a:srgbClr val="92D050"/>
                </a:solidFill>
                <a:latin typeface="French Script MT" panose="03020402040607040605" pitchFamily="66" charset="0"/>
              </a:rPr>
            </a:br>
            <a:br>
              <a:rPr lang="en-US" sz="3200" b="1" dirty="0">
                <a:solidFill>
                  <a:srgbClr val="92D050"/>
                </a:solidFill>
                <a:latin typeface="French Script MT" panose="03020402040607040605" pitchFamily="66" charset="0"/>
              </a:rPr>
            </a:br>
            <a:r>
              <a:rPr lang="en-US" sz="3200" b="1" dirty="0">
                <a:solidFill>
                  <a:srgbClr val="92D050"/>
                </a:solidFill>
                <a:latin typeface="French Script MT" panose="03020402040607040605" pitchFamily="66" charset="0"/>
              </a:rPr>
              <a:t>5</a:t>
            </a:r>
            <a:r>
              <a:rPr lang="en-US" sz="3200" b="1" baseline="30000" dirty="0">
                <a:solidFill>
                  <a:srgbClr val="92D050"/>
                </a:solidFill>
                <a:latin typeface="French Script MT" panose="03020402040607040605" pitchFamily="66" charset="0"/>
              </a:rPr>
              <a:t>th</a:t>
            </a:r>
            <a:r>
              <a:rPr lang="en-US" sz="3200" b="1" dirty="0">
                <a:solidFill>
                  <a:srgbClr val="92D050"/>
                </a:solidFill>
                <a:latin typeface="French Script MT" panose="03020402040607040605" pitchFamily="66" charset="0"/>
              </a:rPr>
              <a:t> Slide:</a:t>
            </a:r>
            <a:br>
              <a:rPr lang="en-US" sz="3200" b="1" dirty="0">
                <a:solidFill>
                  <a:srgbClr val="92D050"/>
                </a:solidFill>
                <a:latin typeface="French Script MT" panose="03020402040607040605" pitchFamily="66" charset="0"/>
              </a:rPr>
            </a:br>
            <a:r>
              <a:rPr lang="en-US" sz="3200" b="1" dirty="0">
                <a:solidFill>
                  <a:srgbClr val="92D050"/>
                </a:solidFill>
                <a:latin typeface="French Script MT" panose="03020402040607040605" pitchFamily="66" charset="0"/>
              </a:rPr>
              <a:t>Mother Roulin with Her Baby, 1888, oil on canvas, the MET, NY</a:t>
            </a:r>
            <a:br>
              <a:rPr lang="en-US" sz="3200" b="1" dirty="0">
                <a:solidFill>
                  <a:srgbClr val="92D050"/>
                </a:solidFill>
                <a:latin typeface="French Script MT" panose="03020402040607040605" pitchFamily="66" charset="0"/>
              </a:rPr>
            </a:br>
            <a:r>
              <a:rPr lang="en-US" sz="3200" b="1" dirty="0">
                <a:solidFill>
                  <a:srgbClr val="92D050"/>
                </a:solidFill>
                <a:latin typeface="French Script MT" panose="03020402040607040605" pitchFamily="66" charset="0"/>
              </a:rPr>
              <a:t>Mother Roulin with Her Baby, 1888, oil on canvas, The Philadelphia Museum of Art</a:t>
            </a:r>
          </a:p>
        </p:txBody>
      </p:sp>
      <p:pic>
        <p:nvPicPr>
          <p:cNvPr id="7170" name="Picture 2" descr="http://www.vggallery.com/painting/f_0491.jpg">
            <a:extLst>
              <a:ext uri="{FF2B5EF4-FFF2-40B4-BE49-F238E27FC236}">
                <a16:creationId xmlns:a16="http://schemas.microsoft.com/office/drawing/2014/main" id="{221A57D2-DC8D-4293-9613-18C03EDA5E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1438" y="196819"/>
            <a:ext cx="5103443" cy="6464362"/>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www.vggallery.com/painting/f_0490.jpg">
            <a:extLst>
              <a:ext uri="{FF2B5EF4-FFF2-40B4-BE49-F238E27FC236}">
                <a16:creationId xmlns:a16="http://schemas.microsoft.com/office/drawing/2014/main" id="{66B817DE-97C2-4FB8-8FD1-C328880B2B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9210" y="196820"/>
            <a:ext cx="4874015" cy="6464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8200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9DDA8-A6E2-4B72-B5F1-A49F5EA825A4}"/>
              </a:ext>
            </a:extLst>
          </p:cNvPr>
          <p:cNvSpPr>
            <a:spLocks noGrp="1"/>
          </p:cNvSpPr>
          <p:nvPr>
            <p:ph type="title"/>
          </p:nvPr>
        </p:nvSpPr>
        <p:spPr>
          <a:xfrm>
            <a:off x="4584526" y="365125"/>
            <a:ext cx="2542784" cy="1325563"/>
          </a:xfrm>
        </p:spPr>
        <p:txBody>
          <a:bodyPr>
            <a:normAutofit fontScale="90000"/>
          </a:bodyPr>
          <a:lstStyle/>
          <a:p>
            <a:pPr algn="ctr"/>
            <a:br>
              <a:rPr lang="en-US" sz="3600" b="1" i="1" dirty="0">
                <a:solidFill>
                  <a:srgbClr val="92D050"/>
                </a:solidFill>
                <a:latin typeface="French Script MT" panose="03020402040607040605" pitchFamily="66" charset="0"/>
              </a:rPr>
            </a:br>
            <a:br>
              <a:rPr lang="en-US" sz="3600" b="1" i="1" dirty="0">
                <a:solidFill>
                  <a:srgbClr val="92D050"/>
                </a:solidFill>
                <a:latin typeface="French Script MT" panose="03020402040607040605" pitchFamily="66" charset="0"/>
              </a:rPr>
            </a:br>
            <a:br>
              <a:rPr lang="en-US" sz="3600" b="1" i="1" dirty="0">
                <a:solidFill>
                  <a:srgbClr val="92D050"/>
                </a:solidFill>
                <a:latin typeface="French Script MT" panose="03020402040607040605" pitchFamily="66" charset="0"/>
              </a:rPr>
            </a:br>
            <a:br>
              <a:rPr lang="en-US" sz="3600" b="1" i="1" dirty="0">
                <a:solidFill>
                  <a:srgbClr val="92D050"/>
                </a:solidFill>
                <a:latin typeface="French Script MT" panose="03020402040607040605" pitchFamily="66" charset="0"/>
              </a:rPr>
            </a:br>
            <a:br>
              <a:rPr lang="en-US" sz="3600" b="1" i="1" dirty="0">
                <a:solidFill>
                  <a:srgbClr val="92D050"/>
                </a:solidFill>
                <a:latin typeface="French Script MT" panose="03020402040607040605" pitchFamily="66" charset="0"/>
              </a:rPr>
            </a:br>
            <a:br>
              <a:rPr lang="en-US" sz="3600" b="1" i="1" dirty="0">
                <a:solidFill>
                  <a:srgbClr val="92D050"/>
                </a:solidFill>
                <a:latin typeface="French Script MT" panose="03020402040607040605" pitchFamily="66" charset="0"/>
              </a:rPr>
            </a:br>
            <a:br>
              <a:rPr lang="en-US" sz="3600" b="1" i="1" dirty="0">
                <a:solidFill>
                  <a:srgbClr val="92D050"/>
                </a:solidFill>
                <a:latin typeface="French Script MT" panose="03020402040607040605" pitchFamily="66" charset="0"/>
              </a:rPr>
            </a:br>
            <a:br>
              <a:rPr lang="en-US" sz="3600" b="1" i="1" dirty="0">
                <a:solidFill>
                  <a:srgbClr val="92D050"/>
                </a:solidFill>
                <a:latin typeface="French Script MT" panose="03020402040607040605" pitchFamily="66" charset="0"/>
              </a:rPr>
            </a:br>
            <a:br>
              <a:rPr lang="en-US" sz="3600" b="1" i="1" dirty="0">
                <a:solidFill>
                  <a:srgbClr val="92D050"/>
                </a:solidFill>
                <a:latin typeface="French Script MT" panose="03020402040607040605" pitchFamily="66" charset="0"/>
              </a:rPr>
            </a:br>
            <a:br>
              <a:rPr lang="en-US" sz="3600" b="1" i="1" dirty="0">
                <a:solidFill>
                  <a:srgbClr val="92D050"/>
                </a:solidFill>
                <a:latin typeface="French Script MT" panose="03020402040607040605" pitchFamily="66" charset="0"/>
              </a:rPr>
            </a:br>
            <a:br>
              <a:rPr lang="en-US" sz="3600" b="1" i="1" dirty="0">
                <a:solidFill>
                  <a:srgbClr val="92D050"/>
                </a:solidFill>
                <a:latin typeface="French Script MT" panose="03020402040607040605" pitchFamily="66" charset="0"/>
              </a:rPr>
            </a:br>
            <a:br>
              <a:rPr lang="en-US" sz="3600" b="1" i="1" dirty="0">
                <a:solidFill>
                  <a:srgbClr val="92D050"/>
                </a:solidFill>
                <a:latin typeface="French Script MT" panose="03020402040607040605" pitchFamily="66" charset="0"/>
              </a:rPr>
            </a:br>
            <a:r>
              <a:rPr lang="en-US" sz="3600" b="1" dirty="0">
                <a:solidFill>
                  <a:srgbClr val="92D050"/>
                </a:solidFill>
                <a:latin typeface="French Script MT" panose="03020402040607040605" pitchFamily="66" charset="0"/>
              </a:rPr>
              <a:t>6</a:t>
            </a:r>
            <a:r>
              <a:rPr lang="en-US" sz="3600" b="1" baseline="30000" dirty="0">
                <a:solidFill>
                  <a:srgbClr val="92D050"/>
                </a:solidFill>
                <a:latin typeface="French Script MT" panose="03020402040607040605" pitchFamily="66" charset="0"/>
              </a:rPr>
              <a:t>th</a:t>
            </a:r>
            <a:r>
              <a:rPr lang="en-US" sz="3600" b="1" dirty="0">
                <a:solidFill>
                  <a:srgbClr val="92D050"/>
                </a:solidFill>
                <a:latin typeface="French Script MT" panose="03020402040607040605" pitchFamily="66" charset="0"/>
              </a:rPr>
              <a:t> Slide:</a:t>
            </a:r>
            <a:br>
              <a:rPr lang="en-US" sz="3600" b="1" dirty="0">
                <a:solidFill>
                  <a:srgbClr val="92D050"/>
                </a:solidFill>
                <a:latin typeface="French Script MT" panose="03020402040607040605" pitchFamily="66" charset="0"/>
              </a:rPr>
            </a:br>
            <a:r>
              <a:rPr lang="en-US" sz="3600" b="1" dirty="0">
                <a:solidFill>
                  <a:srgbClr val="92D050"/>
                </a:solidFill>
                <a:latin typeface="French Script MT" panose="03020402040607040605" pitchFamily="66" charset="0"/>
              </a:rPr>
              <a:t>Baby Marcelle Roulin, 1888,</a:t>
            </a:r>
            <a:br>
              <a:rPr lang="en-US" sz="3600" b="1" dirty="0">
                <a:solidFill>
                  <a:srgbClr val="92D050"/>
                </a:solidFill>
                <a:latin typeface="French Script MT" panose="03020402040607040605" pitchFamily="66" charset="0"/>
              </a:rPr>
            </a:br>
            <a:r>
              <a:rPr lang="en-US" sz="3600" b="1" dirty="0">
                <a:solidFill>
                  <a:srgbClr val="92D050"/>
                </a:solidFill>
                <a:latin typeface="French Script MT" panose="03020402040607040605" pitchFamily="66" charset="0"/>
              </a:rPr>
              <a:t>oil on canvas, private collection</a:t>
            </a:r>
            <a:br>
              <a:rPr lang="en-US" sz="3600" b="1" dirty="0">
                <a:solidFill>
                  <a:srgbClr val="92D050"/>
                </a:solidFill>
                <a:latin typeface="French Script MT" panose="03020402040607040605" pitchFamily="66" charset="0"/>
              </a:rPr>
            </a:br>
            <a:br>
              <a:rPr lang="en-US" sz="3600" b="1" dirty="0">
                <a:solidFill>
                  <a:srgbClr val="92D050"/>
                </a:solidFill>
                <a:latin typeface="French Script MT" panose="03020402040607040605" pitchFamily="66" charset="0"/>
              </a:rPr>
            </a:br>
            <a:r>
              <a:rPr lang="en-US" sz="3600" b="1" dirty="0">
                <a:solidFill>
                  <a:srgbClr val="92D050"/>
                </a:solidFill>
                <a:latin typeface="French Script MT" panose="03020402040607040605" pitchFamily="66" charset="0"/>
              </a:rPr>
              <a:t>Baby Marcelle Roulin, 1888,</a:t>
            </a:r>
            <a:br>
              <a:rPr lang="en-US" sz="3600" b="1" dirty="0">
                <a:solidFill>
                  <a:srgbClr val="92D050"/>
                </a:solidFill>
                <a:latin typeface="French Script MT" panose="03020402040607040605" pitchFamily="66" charset="0"/>
              </a:rPr>
            </a:br>
            <a:r>
              <a:rPr lang="en-US" sz="3600" b="1" dirty="0">
                <a:solidFill>
                  <a:srgbClr val="92D050"/>
                </a:solidFill>
                <a:latin typeface="French Script MT" panose="03020402040607040605" pitchFamily="66" charset="0"/>
              </a:rPr>
              <a:t>oil on canvas, NGA, Washington, DC</a:t>
            </a:r>
            <a:br>
              <a:rPr lang="en-US" sz="3600" dirty="0">
                <a:latin typeface="French Script MT" panose="03020402040607040605" pitchFamily="66" charset="0"/>
              </a:rPr>
            </a:br>
            <a:endParaRPr lang="en-US" sz="3600" b="1" dirty="0">
              <a:solidFill>
                <a:srgbClr val="92D050"/>
              </a:solidFill>
              <a:latin typeface="French Script MT" panose="03020402040607040605" pitchFamily="66" charset="0"/>
            </a:endParaRPr>
          </a:p>
        </p:txBody>
      </p:sp>
      <p:pic>
        <p:nvPicPr>
          <p:cNvPr id="6152" name="Picture 8" descr="http://www.vggallery.com/painting/f_0441a.jpg">
            <a:extLst>
              <a:ext uri="{FF2B5EF4-FFF2-40B4-BE49-F238E27FC236}">
                <a16:creationId xmlns:a16="http://schemas.microsoft.com/office/drawing/2014/main" id="{434242A6-7125-440E-B096-A80439425B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84" y="200272"/>
            <a:ext cx="4400941" cy="6457455"/>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http://www.vggallery.com/painting/f_0440.jpg">
            <a:extLst>
              <a:ext uri="{FF2B5EF4-FFF2-40B4-BE49-F238E27FC236}">
                <a16:creationId xmlns:a16="http://schemas.microsoft.com/office/drawing/2014/main" id="{EE9CAEEF-7294-4A71-828E-F312AC2C02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7310" y="203820"/>
            <a:ext cx="4881106" cy="64539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8109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97F64-268A-467F-883E-0D46F057A702}"/>
              </a:ext>
            </a:extLst>
          </p:cNvPr>
          <p:cNvSpPr>
            <a:spLocks noGrp="1"/>
          </p:cNvSpPr>
          <p:nvPr>
            <p:ph type="title"/>
          </p:nvPr>
        </p:nvSpPr>
        <p:spPr>
          <a:xfrm>
            <a:off x="161925" y="365125"/>
            <a:ext cx="6314031" cy="1325563"/>
          </a:xfrm>
        </p:spPr>
        <p:txBody>
          <a:bodyPr>
            <a:normAutofit fontScale="90000"/>
          </a:bodyPr>
          <a:lstStyle/>
          <a:p>
            <a:pPr algn="ctr"/>
            <a:br>
              <a:rPr lang="en-US" sz="4000" b="1" dirty="0">
                <a:solidFill>
                  <a:srgbClr val="92D050"/>
                </a:solidFill>
                <a:latin typeface="French Script MT" panose="03020402040607040605" pitchFamily="66" charset="0"/>
              </a:rPr>
            </a:br>
            <a:br>
              <a:rPr lang="en-US" sz="800" b="1" dirty="0">
                <a:solidFill>
                  <a:srgbClr val="92D050"/>
                </a:solidFill>
                <a:latin typeface="French Script MT" panose="03020402040607040605" pitchFamily="66" charset="0"/>
              </a:rPr>
            </a:br>
            <a:br>
              <a:rPr lang="en-US" sz="800" b="1" dirty="0">
                <a:solidFill>
                  <a:srgbClr val="92D050"/>
                </a:solidFill>
                <a:latin typeface="French Script MT" panose="03020402040607040605" pitchFamily="66" charset="0"/>
              </a:rPr>
            </a:br>
            <a:r>
              <a:rPr lang="en-US" sz="4000" b="1" dirty="0">
                <a:solidFill>
                  <a:srgbClr val="92D050"/>
                </a:solidFill>
                <a:latin typeface="French Script MT" panose="03020402040607040605" pitchFamily="66" charset="0"/>
              </a:rPr>
              <a:t>7th Slide: Portrait of Armand Roulin, 1888, oil on canvas, Museum Boijmans-van Beuningen, Rotterdan</a:t>
            </a:r>
            <a:br>
              <a:rPr lang="en-US" sz="3200" b="1" dirty="0">
                <a:solidFill>
                  <a:srgbClr val="92D050"/>
                </a:solidFill>
                <a:latin typeface="French Script MT" panose="03020402040607040605" pitchFamily="66" charset="0"/>
              </a:rPr>
            </a:br>
            <a:endParaRPr lang="en-US" sz="3200" b="1" dirty="0">
              <a:solidFill>
                <a:srgbClr val="92D050"/>
              </a:solidFill>
              <a:latin typeface="French Script MT" panose="03020402040607040605" pitchFamily="66" charset="0"/>
            </a:endParaRPr>
          </a:p>
        </p:txBody>
      </p:sp>
      <p:pic>
        <p:nvPicPr>
          <p:cNvPr id="8194" name="Picture 2" descr="http://www.vggallery.com/painting/f_0493.jpg">
            <a:extLst>
              <a:ext uri="{FF2B5EF4-FFF2-40B4-BE49-F238E27FC236}">
                <a16:creationId xmlns:a16="http://schemas.microsoft.com/office/drawing/2014/main" id="{CF6B1B57-6CBF-4417-8E9E-49F63C2D12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48450" y="127106"/>
            <a:ext cx="5381625" cy="6603788"/>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ÎÏÎ¿ÏÎ­Î»ÎµÏÎ¼Î± ÎµÎ¹ÎºÏÎ½Î±Ï Î³Î¹Î± Portrait of Armand Roulin, 1888, oil on canvas, Museum Boijmans-van Beuningen, Rotterdan">
            <a:extLst>
              <a:ext uri="{FF2B5EF4-FFF2-40B4-BE49-F238E27FC236}">
                <a16:creationId xmlns:a16="http://schemas.microsoft.com/office/drawing/2014/main" id="{DBB684D6-8B1E-4F3C-AD6C-A16FCE0050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25" y="2016690"/>
            <a:ext cx="6711001" cy="4476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587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9AAE0-8CD1-4D35-89EF-0AEA1636D1C1}"/>
              </a:ext>
            </a:extLst>
          </p:cNvPr>
          <p:cNvSpPr>
            <a:spLocks noGrp="1"/>
          </p:cNvSpPr>
          <p:nvPr>
            <p:ph type="title"/>
          </p:nvPr>
        </p:nvSpPr>
        <p:spPr>
          <a:xfrm>
            <a:off x="5636711" y="365125"/>
            <a:ext cx="6417045" cy="1325563"/>
          </a:xfrm>
        </p:spPr>
        <p:txBody>
          <a:bodyPr>
            <a:noAutofit/>
          </a:bodyPr>
          <a:lstStyle/>
          <a:p>
            <a:pPr algn="ctr"/>
            <a:br>
              <a:rPr lang="en-US" sz="4000" b="1" dirty="0">
                <a:solidFill>
                  <a:srgbClr val="92D050"/>
                </a:solidFill>
                <a:latin typeface="French Script MT" panose="03020402040607040605" pitchFamily="66" charset="0"/>
              </a:rPr>
            </a:br>
            <a:br>
              <a:rPr lang="en-US" sz="4000" b="1" dirty="0">
                <a:solidFill>
                  <a:srgbClr val="92D050"/>
                </a:solidFill>
                <a:latin typeface="French Script MT" panose="03020402040607040605" pitchFamily="66" charset="0"/>
              </a:rPr>
            </a:br>
            <a:br>
              <a:rPr lang="en-US" sz="4000" b="1" dirty="0">
                <a:solidFill>
                  <a:srgbClr val="92D050"/>
                </a:solidFill>
                <a:latin typeface="French Script MT" panose="03020402040607040605" pitchFamily="66" charset="0"/>
              </a:rPr>
            </a:br>
            <a:r>
              <a:rPr lang="en-US" sz="4000" b="1" dirty="0">
                <a:solidFill>
                  <a:srgbClr val="92D050"/>
                </a:solidFill>
                <a:latin typeface="French Script MT" panose="03020402040607040605" pitchFamily="66" charset="0"/>
              </a:rPr>
              <a:t>8</a:t>
            </a:r>
            <a:r>
              <a:rPr lang="en-US" sz="4000" b="1" baseline="30000" dirty="0">
                <a:solidFill>
                  <a:srgbClr val="92D050"/>
                </a:solidFill>
                <a:latin typeface="French Script MT" panose="03020402040607040605" pitchFamily="66" charset="0"/>
              </a:rPr>
              <a:t>th</a:t>
            </a:r>
            <a:r>
              <a:rPr lang="en-US" sz="4000" b="1" dirty="0">
                <a:solidFill>
                  <a:srgbClr val="92D050"/>
                </a:solidFill>
                <a:latin typeface="French Script MT" panose="03020402040607040605" pitchFamily="66" charset="0"/>
              </a:rPr>
              <a:t> Slide: Portrait of Armand Roulin, 1888, oil on canvas, Museum Folkwang, Essen</a:t>
            </a:r>
            <a:br>
              <a:rPr lang="en-US" sz="4000" dirty="0"/>
            </a:br>
            <a:endParaRPr lang="en-US" sz="4000" b="1" dirty="0">
              <a:solidFill>
                <a:srgbClr val="92D050"/>
              </a:solidFill>
              <a:latin typeface="French Script MT" panose="03020402040607040605" pitchFamily="66" charset="0"/>
            </a:endParaRPr>
          </a:p>
        </p:txBody>
      </p:sp>
      <p:pic>
        <p:nvPicPr>
          <p:cNvPr id="9224" name="Picture 8" descr="http://www.vggallery.com/painting/f_0492.jpg">
            <a:extLst>
              <a:ext uri="{FF2B5EF4-FFF2-40B4-BE49-F238E27FC236}">
                <a16:creationId xmlns:a16="http://schemas.microsoft.com/office/drawing/2014/main" id="{4BF61FAD-D609-426B-AA3F-614561E222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244" y="140194"/>
            <a:ext cx="5398260" cy="65701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6314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8C1A3-EEE8-44A6-B19D-4F442AAE19C2}"/>
              </a:ext>
            </a:extLst>
          </p:cNvPr>
          <p:cNvSpPr>
            <a:spLocks noGrp="1"/>
          </p:cNvSpPr>
          <p:nvPr>
            <p:ph type="title"/>
          </p:nvPr>
        </p:nvSpPr>
        <p:spPr>
          <a:xfrm>
            <a:off x="137916" y="365125"/>
            <a:ext cx="6196210" cy="1325563"/>
          </a:xfrm>
        </p:spPr>
        <p:txBody>
          <a:bodyPr>
            <a:normAutofit fontScale="90000"/>
          </a:bodyPr>
          <a:lstStyle/>
          <a:p>
            <a:pPr algn="ctr"/>
            <a:br>
              <a:rPr lang="en-US" sz="3200" b="1" dirty="0">
                <a:solidFill>
                  <a:srgbClr val="92D050"/>
                </a:solidFill>
                <a:latin typeface="French Script MT" panose="03020402040607040605" pitchFamily="66" charset="0"/>
              </a:rPr>
            </a:br>
            <a:br>
              <a:rPr lang="en-US" sz="3200" b="1" dirty="0">
                <a:solidFill>
                  <a:srgbClr val="92D050"/>
                </a:solidFill>
                <a:latin typeface="French Script MT" panose="03020402040607040605" pitchFamily="66" charset="0"/>
              </a:rPr>
            </a:br>
            <a:r>
              <a:rPr lang="en-US" sz="4000" b="1" dirty="0">
                <a:solidFill>
                  <a:srgbClr val="92D050"/>
                </a:solidFill>
                <a:latin typeface="French Script MT" panose="03020402040607040605" pitchFamily="66" charset="0"/>
              </a:rPr>
              <a:t>9th Slide: Portrait of Camille Roulin, 1888, oil on canvas, </a:t>
            </a:r>
            <a:r>
              <a:rPr lang="pt-BR" sz="4000" b="1" dirty="0">
                <a:solidFill>
                  <a:srgbClr val="92D050"/>
                </a:solidFill>
                <a:latin typeface="French Script MT" panose="03020402040607040605" pitchFamily="66" charset="0"/>
              </a:rPr>
              <a:t>Museu de Arte de São Paulo, Brasil</a:t>
            </a:r>
            <a:endParaRPr lang="en-US" sz="4000" b="1" dirty="0">
              <a:solidFill>
                <a:srgbClr val="92D050"/>
              </a:solidFill>
              <a:latin typeface="French Script MT" panose="03020402040607040605" pitchFamily="66" charset="0"/>
            </a:endParaRPr>
          </a:p>
        </p:txBody>
      </p:sp>
      <p:pic>
        <p:nvPicPr>
          <p:cNvPr id="10244" name="Picture 4" descr="Î£ÏÎµÏÎ¹ÎºÎ® ÎµÎ¹ÎºÏÎ½Î±">
            <a:extLst>
              <a:ext uri="{FF2B5EF4-FFF2-40B4-BE49-F238E27FC236}">
                <a16:creationId xmlns:a16="http://schemas.microsoft.com/office/drawing/2014/main" id="{C346D572-728E-48C8-95DC-4C7EC78645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0539" y="146419"/>
            <a:ext cx="5593546" cy="65839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7976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F1E80-2D0E-4DA4-B913-A463FB9DC652}"/>
              </a:ext>
            </a:extLst>
          </p:cNvPr>
          <p:cNvSpPr>
            <a:spLocks noGrp="1"/>
          </p:cNvSpPr>
          <p:nvPr>
            <p:ph type="title"/>
          </p:nvPr>
        </p:nvSpPr>
        <p:spPr>
          <a:xfrm>
            <a:off x="5461348" y="365125"/>
            <a:ext cx="6592736" cy="1325563"/>
          </a:xfrm>
        </p:spPr>
        <p:txBody>
          <a:bodyPr>
            <a:normAutofit fontScale="90000"/>
          </a:bodyPr>
          <a:lstStyle/>
          <a:p>
            <a:pPr algn="ctr"/>
            <a:br>
              <a:rPr lang="en-US" sz="4000" b="1" dirty="0">
                <a:solidFill>
                  <a:srgbClr val="92D050"/>
                </a:solidFill>
                <a:latin typeface="French Script MT" panose="03020402040607040605" pitchFamily="66" charset="0"/>
              </a:rPr>
            </a:br>
            <a:br>
              <a:rPr lang="en-US" sz="4000" b="1" dirty="0">
                <a:solidFill>
                  <a:srgbClr val="92D050"/>
                </a:solidFill>
                <a:latin typeface="French Script MT" panose="03020402040607040605" pitchFamily="66" charset="0"/>
              </a:rPr>
            </a:br>
            <a:br>
              <a:rPr lang="en-US" sz="4000" b="1" dirty="0">
                <a:solidFill>
                  <a:srgbClr val="92D050"/>
                </a:solidFill>
                <a:latin typeface="French Script MT" panose="03020402040607040605" pitchFamily="66" charset="0"/>
              </a:rPr>
            </a:br>
            <a:br>
              <a:rPr lang="en-US" sz="4000" b="1" dirty="0">
                <a:solidFill>
                  <a:srgbClr val="92D050"/>
                </a:solidFill>
                <a:latin typeface="French Script MT" panose="03020402040607040605" pitchFamily="66" charset="0"/>
              </a:rPr>
            </a:br>
            <a:r>
              <a:rPr lang="en-US" sz="4000" b="1" dirty="0">
                <a:solidFill>
                  <a:srgbClr val="92D050"/>
                </a:solidFill>
                <a:latin typeface="French Script MT" panose="03020402040607040605" pitchFamily="66" charset="0"/>
              </a:rPr>
              <a:t>10</a:t>
            </a:r>
            <a:r>
              <a:rPr lang="en-US" sz="4000" b="1" baseline="30000" dirty="0">
                <a:solidFill>
                  <a:srgbClr val="92D050"/>
                </a:solidFill>
                <a:latin typeface="French Script MT" panose="03020402040607040605" pitchFamily="66" charset="0"/>
              </a:rPr>
              <a:t>th</a:t>
            </a:r>
            <a:r>
              <a:rPr lang="en-US" sz="4000" b="1" dirty="0">
                <a:solidFill>
                  <a:srgbClr val="92D050"/>
                </a:solidFill>
                <a:latin typeface="French Script MT" panose="03020402040607040605" pitchFamily="66" charset="0"/>
              </a:rPr>
              <a:t> Slide: Portrait of Camille Roulin, 1888, oil on canvas, Van Gogh Museum, Amsterdam</a:t>
            </a:r>
            <a:br>
              <a:rPr lang="en-US" sz="3200" b="1" dirty="0">
                <a:solidFill>
                  <a:srgbClr val="92D050"/>
                </a:solidFill>
                <a:latin typeface="French Script MT" panose="03020402040607040605" pitchFamily="66" charset="0"/>
              </a:rPr>
            </a:br>
            <a:endParaRPr lang="en-US" sz="3200" b="1" dirty="0">
              <a:solidFill>
                <a:srgbClr val="92D050"/>
              </a:solidFill>
              <a:latin typeface="French Script MT" panose="03020402040607040605" pitchFamily="66" charset="0"/>
            </a:endParaRPr>
          </a:p>
        </p:txBody>
      </p:sp>
      <p:pic>
        <p:nvPicPr>
          <p:cNvPr id="3" name="Picture 2" descr="http://www.vggallery.com/painting/f_0538.jpg">
            <a:extLst>
              <a:ext uri="{FF2B5EF4-FFF2-40B4-BE49-F238E27FC236}">
                <a16:creationId xmlns:a16="http://schemas.microsoft.com/office/drawing/2014/main" id="{9030410B-39D2-4F36-8B09-7FF16F6F8A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916" y="146420"/>
            <a:ext cx="5173120" cy="6583971"/>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Î£ÏÎµÏÎ¹ÎºÎ® ÎµÎ¹ÎºÏÎ½Î±">
            <a:extLst>
              <a:ext uri="{FF2B5EF4-FFF2-40B4-BE49-F238E27FC236}">
                <a16:creationId xmlns:a16="http://schemas.microsoft.com/office/drawing/2014/main" id="{D03F69B7-5CBC-4F4E-AF0A-727D880767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8744" y="4866218"/>
            <a:ext cx="7845339" cy="13844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4265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98C4-7FC4-4C73-8B40-017C348B5F34}"/>
              </a:ext>
            </a:extLst>
          </p:cNvPr>
          <p:cNvSpPr>
            <a:spLocks noGrp="1"/>
          </p:cNvSpPr>
          <p:nvPr>
            <p:ph type="title"/>
          </p:nvPr>
        </p:nvSpPr>
        <p:spPr/>
        <p:txBody>
          <a:bodyPr/>
          <a:lstStyle/>
          <a:p>
            <a:endParaRPr lang="en-US" dirty="0">
              <a:latin typeface="French Script MT" panose="03020402040607040605" pitchFamily="66" charset="0"/>
            </a:endParaRPr>
          </a:p>
        </p:txBody>
      </p:sp>
      <p:pic>
        <p:nvPicPr>
          <p:cNvPr id="13314" name="Picture 2" descr="0bffa3f270c85172d0fb8de86ddc291e.jpg (2592Ã1936)">
            <a:extLst>
              <a:ext uri="{FF2B5EF4-FFF2-40B4-BE49-F238E27FC236}">
                <a16:creationId xmlns:a16="http://schemas.microsoft.com/office/drawing/2014/main" id="{8207A7BF-17B2-41ED-A721-7A058E7813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74086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79959-150F-4FF2-BE23-A888B85F91E8}"/>
              </a:ext>
            </a:extLst>
          </p:cNvPr>
          <p:cNvSpPr>
            <a:spLocks noGrp="1"/>
          </p:cNvSpPr>
          <p:nvPr>
            <p:ph type="title"/>
          </p:nvPr>
        </p:nvSpPr>
        <p:spPr>
          <a:xfrm>
            <a:off x="204186" y="365125"/>
            <a:ext cx="11842812" cy="1325563"/>
          </a:xfrm>
        </p:spPr>
        <p:txBody>
          <a:bodyPr>
            <a:normAutofit fontScale="90000"/>
          </a:bodyPr>
          <a:lstStyle/>
          <a:p>
            <a:br>
              <a:rPr lang="en-US" sz="1000" dirty="0"/>
            </a:br>
            <a:br>
              <a:rPr lang="en-US" sz="1000" dirty="0"/>
            </a:br>
            <a:br>
              <a:rPr lang="en-US" sz="1000" dirty="0"/>
            </a:br>
            <a:br>
              <a:rPr lang="en-US" sz="1000" dirty="0"/>
            </a:br>
            <a:br>
              <a:rPr lang="en-US" sz="1000" dirty="0"/>
            </a:br>
            <a:br>
              <a:rPr lang="en-US" sz="1000" dirty="0"/>
            </a:br>
            <a:br>
              <a:rPr lang="en-US" sz="1000" dirty="0"/>
            </a:br>
            <a:br>
              <a:rPr lang="en-US" sz="1000" dirty="0"/>
            </a:br>
            <a:br>
              <a:rPr lang="en-US" sz="1000" dirty="0"/>
            </a:br>
            <a:br>
              <a:rPr lang="en-US" sz="1000" dirty="0"/>
            </a:br>
            <a:br>
              <a:rPr lang="en-US" sz="1000" dirty="0"/>
            </a:br>
            <a:br>
              <a:rPr lang="en-US" sz="1000" dirty="0"/>
            </a:br>
            <a:br>
              <a:rPr lang="en-US" sz="1000" dirty="0"/>
            </a:br>
            <a:br>
              <a:rPr lang="en-US" sz="1000" dirty="0"/>
            </a:br>
            <a:br>
              <a:rPr lang="en-US" sz="1000" dirty="0"/>
            </a:br>
            <a:br>
              <a:rPr lang="en-US" sz="1000" dirty="0"/>
            </a:br>
            <a:br>
              <a:rPr lang="en-US" sz="1000" dirty="0"/>
            </a:br>
            <a:br>
              <a:rPr lang="en-US" sz="1000" dirty="0"/>
            </a:br>
            <a:br>
              <a:rPr lang="en-US" sz="1000" dirty="0"/>
            </a:br>
            <a:br>
              <a:rPr lang="en-US" sz="1000" dirty="0"/>
            </a:br>
            <a:br>
              <a:rPr lang="en-US" sz="1000" dirty="0"/>
            </a:br>
            <a:br>
              <a:rPr lang="en-US" sz="1000" dirty="0"/>
            </a:br>
            <a:br>
              <a:rPr lang="en-US" sz="1000" dirty="0"/>
            </a:br>
            <a:br>
              <a:rPr lang="en-US" sz="1000" dirty="0"/>
            </a:br>
            <a:br>
              <a:rPr lang="en-US" sz="1000" dirty="0"/>
            </a:br>
            <a:br>
              <a:rPr lang="en-US" sz="1000" dirty="0"/>
            </a:br>
            <a:br>
              <a:rPr lang="en-US" sz="1000" dirty="0"/>
            </a:br>
            <a:br>
              <a:rPr lang="en-US" sz="1000" dirty="0"/>
            </a:br>
            <a:br>
              <a:rPr lang="en-US" sz="1000" dirty="0"/>
            </a:br>
            <a:br>
              <a:rPr lang="en-US" sz="1000" dirty="0"/>
            </a:br>
            <a:br>
              <a:rPr lang="en-US" sz="1000" dirty="0"/>
            </a:br>
            <a:br>
              <a:rPr lang="en-US" sz="1000" dirty="0"/>
            </a:br>
            <a:br>
              <a:rPr lang="en-US" sz="1000" dirty="0"/>
            </a:br>
            <a:br>
              <a:rPr lang="en-US" sz="1000" dirty="0"/>
            </a:br>
            <a:br>
              <a:rPr lang="en-US" sz="1000" dirty="0"/>
            </a:br>
            <a:br>
              <a:rPr lang="en-US" sz="1000" dirty="0"/>
            </a:br>
            <a:br>
              <a:rPr lang="en-US" sz="1000" dirty="0"/>
            </a:br>
            <a:br>
              <a:rPr lang="en-US" sz="1000" dirty="0"/>
            </a:br>
            <a:br>
              <a:rPr lang="en-US" sz="1000" dirty="0"/>
            </a:br>
            <a:br>
              <a:rPr lang="en-US" sz="1000" dirty="0"/>
            </a:br>
            <a:r>
              <a:rPr lang="en-US" sz="1600" b="1" dirty="0"/>
              <a:t>Copyright for “Van Gogh – </a:t>
            </a:r>
            <a:r>
              <a:rPr lang="en-US" sz="1600" b="1" dirty="0" err="1"/>
              <a:t>Roulin</a:t>
            </a:r>
            <a:r>
              <a:rPr lang="en-US" sz="1600" b="1" dirty="0"/>
              <a:t> Family” PP</a:t>
            </a:r>
            <a:br>
              <a:rPr lang="en-US" sz="1600" b="1" dirty="0"/>
            </a:br>
            <a:br>
              <a:rPr lang="en-US" sz="1000" dirty="0"/>
            </a:br>
            <a:r>
              <a:rPr lang="en-US" sz="1000" dirty="0"/>
              <a:t>1st Slide</a:t>
            </a:r>
            <a:br>
              <a:rPr lang="en-US" sz="1000" dirty="0"/>
            </a:br>
            <a:r>
              <a:rPr lang="en-US" sz="1000" dirty="0"/>
              <a:t>Postman Joseph </a:t>
            </a:r>
            <a:r>
              <a:rPr lang="en-US" sz="1000" dirty="0" err="1"/>
              <a:t>Roulin</a:t>
            </a:r>
            <a:r>
              <a:rPr lang="en-US" sz="1000" dirty="0"/>
              <a:t>, 1888, oil on canvas, MFA, Boston</a:t>
            </a:r>
            <a:br>
              <a:rPr lang="en-US" sz="1000" dirty="0"/>
            </a:br>
            <a:r>
              <a:rPr lang="en-US" sz="1000" dirty="0"/>
              <a:t>https://commons.wikimedia.org/wiki/Category:Portraits_of_Joseph_Roulin</a:t>
            </a:r>
            <a:br>
              <a:rPr lang="en-US" sz="1000" dirty="0"/>
            </a:br>
            <a:r>
              <a:rPr lang="en-US" sz="1000" dirty="0"/>
              <a:t>Public Domain</a:t>
            </a:r>
            <a:br>
              <a:rPr lang="en-US" sz="1000" dirty="0"/>
            </a:br>
            <a:r>
              <a:rPr lang="en-US" sz="1000" dirty="0"/>
              <a:t>2nd Slide </a:t>
            </a:r>
            <a:br>
              <a:rPr lang="en-US" sz="1000" dirty="0"/>
            </a:br>
            <a:r>
              <a:rPr lang="en-US" sz="1000" dirty="0"/>
              <a:t>Portrait of the Postman Joseph </a:t>
            </a:r>
            <a:r>
              <a:rPr lang="en-US" sz="1000" dirty="0" err="1"/>
              <a:t>Roulin</a:t>
            </a:r>
            <a:r>
              <a:rPr lang="en-US" sz="1000" dirty="0"/>
              <a:t>, early August, 1888, oil on canvas, Detroit Institute of Arts</a:t>
            </a:r>
            <a:br>
              <a:rPr lang="en-US" sz="1000" dirty="0"/>
            </a:br>
            <a:r>
              <a:rPr lang="en-US" sz="1000" dirty="0"/>
              <a:t>Portrait of the Postman Joseph </a:t>
            </a:r>
            <a:r>
              <a:rPr lang="en-US" sz="1000" dirty="0" err="1"/>
              <a:t>Roulin</a:t>
            </a:r>
            <a:r>
              <a:rPr lang="en-US" sz="1000" dirty="0"/>
              <a:t>, April 1888, </a:t>
            </a:r>
            <a:r>
              <a:rPr lang="en-US" sz="1000" dirty="0" err="1"/>
              <a:t>Kröller</a:t>
            </a:r>
            <a:r>
              <a:rPr lang="en-US" sz="1000" dirty="0"/>
              <a:t>-Müller Museum, </a:t>
            </a:r>
            <a:r>
              <a:rPr lang="en-US" sz="1000" dirty="0" err="1"/>
              <a:t>Otterlo</a:t>
            </a:r>
            <a:r>
              <a:rPr lang="en-US" sz="1000" dirty="0"/>
              <a:t>, Netherlands</a:t>
            </a:r>
            <a:br>
              <a:rPr lang="en-US" sz="1000" dirty="0"/>
            </a:br>
            <a:r>
              <a:rPr lang="en-US" sz="1000" dirty="0"/>
              <a:t>https://commons.wikimedia.org/wiki/Category:Portraits_of_Joseph_Roulin</a:t>
            </a:r>
            <a:br>
              <a:rPr lang="en-US" sz="1000" dirty="0"/>
            </a:br>
            <a:r>
              <a:rPr lang="en-US" sz="1000" dirty="0"/>
              <a:t>Public Domain</a:t>
            </a:r>
            <a:br>
              <a:rPr lang="en-US" sz="1000" dirty="0"/>
            </a:br>
            <a:r>
              <a:rPr lang="en-US" sz="1000" dirty="0"/>
              <a:t>3rd Slide</a:t>
            </a:r>
            <a:br>
              <a:rPr lang="en-US" sz="1000" dirty="0"/>
            </a:br>
            <a:r>
              <a:rPr lang="en-US" sz="1000" dirty="0"/>
              <a:t>Portrait of the Postman Joseph </a:t>
            </a:r>
            <a:r>
              <a:rPr lang="en-US" sz="1000" dirty="0" err="1"/>
              <a:t>Roulin</a:t>
            </a:r>
            <a:r>
              <a:rPr lang="en-US" sz="1000" dirty="0"/>
              <a:t>, 1889, oil on canvas, MOMA, NY</a:t>
            </a:r>
            <a:br>
              <a:rPr lang="en-US" sz="1000" dirty="0"/>
            </a:br>
            <a:r>
              <a:rPr lang="en-US" sz="1000" dirty="0"/>
              <a:t>The Father or Portrait of the Postman Joseph </a:t>
            </a:r>
            <a:r>
              <a:rPr lang="en-US" sz="1000" dirty="0" err="1"/>
              <a:t>Roulin</a:t>
            </a:r>
            <a:r>
              <a:rPr lang="en-US" sz="1000" dirty="0"/>
              <a:t>, Nov–Dec 1888, oil on canvas, </a:t>
            </a:r>
            <a:r>
              <a:rPr lang="en-US" sz="1000" dirty="0" err="1"/>
              <a:t>Kunstmuseum</a:t>
            </a:r>
            <a:r>
              <a:rPr lang="en-US" sz="1000" dirty="0"/>
              <a:t> Winterthur, Switzerland</a:t>
            </a:r>
            <a:br>
              <a:rPr lang="en-US" sz="1000" dirty="0"/>
            </a:br>
            <a:r>
              <a:rPr lang="en-US" sz="1000" dirty="0"/>
              <a:t>https://commons.wikimedia.org/wiki/Category:Portraits_of_Joseph_Roulin</a:t>
            </a:r>
            <a:br>
              <a:rPr lang="en-US" sz="1000" dirty="0"/>
            </a:br>
            <a:r>
              <a:rPr lang="en-US" sz="1000" dirty="0"/>
              <a:t>Public Domain</a:t>
            </a:r>
            <a:br>
              <a:rPr lang="en-US" sz="1000" dirty="0"/>
            </a:br>
            <a:r>
              <a:rPr lang="en-US" sz="1000" dirty="0"/>
              <a:t>4th Slide</a:t>
            </a:r>
            <a:br>
              <a:rPr lang="en-US" sz="1000" dirty="0"/>
            </a:br>
            <a:r>
              <a:rPr lang="en-US" sz="1000" dirty="0"/>
              <a:t>La Berceuse, Augustine </a:t>
            </a:r>
            <a:r>
              <a:rPr lang="en-US" sz="1000" dirty="0" err="1"/>
              <a:t>Roulin</a:t>
            </a:r>
            <a:r>
              <a:rPr lang="en-US" sz="1000" dirty="0"/>
              <a:t>, 1888-1889, oil on canvas, </a:t>
            </a:r>
            <a:r>
              <a:rPr lang="en-US" sz="1000" dirty="0" err="1"/>
              <a:t>Kröller</a:t>
            </a:r>
            <a:r>
              <a:rPr lang="en-US" sz="1000" dirty="0"/>
              <a:t>-Müller Museum, </a:t>
            </a:r>
            <a:r>
              <a:rPr lang="en-US" sz="1000" dirty="0" err="1"/>
              <a:t>Otterlo</a:t>
            </a:r>
            <a:r>
              <a:rPr lang="en-US" sz="1000" dirty="0"/>
              <a:t>, Netherlands </a:t>
            </a:r>
            <a:br>
              <a:rPr lang="en-US" sz="1000" dirty="0"/>
            </a:br>
            <a:r>
              <a:rPr lang="en-US" sz="1000" dirty="0"/>
              <a:t>Portrait of Madame Augustine </a:t>
            </a:r>
            <a:r>
              <a:rPr lang="en-US" sz="1000" dirty="0" err="1"/>
              <a:t>Roulin</a:t>
            </a:r>
            <a:r>
              <a:rPr lang="en-US" sz="1000" dirty="0"/>
              <a:t>, 1888, Winterthur, Oskar Reinhart Collection 'Am </a:t>
            </a:r>
            <a:r>
              <a:rPr lang="en-US" sz="1000" dirty="0" err="1"/>
              <a:t>Römerholz</a:t>
            </a:r>
            <a:r>
              <a:rPr lang="en-US" sz="1000" dirty="0"/>
              <a:t>'</a:t>
            </a:r>
            <a:br>
              <a:rPr lang="en-US" sz="1000" dirty="0"/>
            </a:br>
            <a:r>
              <a:rPr lang="en-US" sz="1000" dirty="0"/>
              <a:t>https://commons.wikimedia.org/wiki/Category:Portraits_of_Augustine_Roulin</a:t>
            </a:r>
            <a:br>
              <a:rPr lang="en-US" sz="1000" dirty="0"/>
            </a:br>
            <a:r>
              <a:rPr lang="en-US" sz="1000" dirty="0"/>
              <a:t>Public Domain</a:t>
            </a:r>
            <a:br>
              <a:rPr lang="en-US" sz="1000" dirty="0"/>
            </a:br>
            <a:r>
              <a:rPr lang="en-US" sz="1000" dirty="0"/>
              <a:t>5th Slide</a:t>
            </a:r>
            <a:br>
              <a:rPr lang="en-US" sz="1000" dirty="0"/>
            </a:br>
            <a:r>
              <a:rPr lang="en-US" sz="1000" dirty="0"/>
              <a:t>Mother </a:t>
            </a:r>
            <a:r>
              <a:rPr lang="en-US" sz="1000" dirty="0" err="1"/>
              <a:t>Roulin</a:t>
            </a:r>
            <a:r>
              <a:rPr lang="en-US" sz="1000" dirty="0"/>
              <a:t> with Her Baby, 1888, oil on canvas, the MET, NY</a:t>
            </a:r>
            <a:br>
              <a:rPr lang="en-US" sz="1000" dirty="0"/>
            </a:br>
            <a:r>
              <a:rPr lang="en-US" sz="1000" dirty="0"/>
              <a:t>Mother </a:t>
            </a:r>
            <a:r>
              <a:rPr lang="en-US" sz="1000" dirty="0" err="1"/>
              <a:t>Roulin</a:t>
            </a:r>
            <a:r>
              <a:rPr lang="en-US" sz="1000" dirty="0"/>
              <a:t> with Her Baby, 1888, oil on canvas, The Philadelphia Museum of Art</a:t>
            </a:r>
            <a:br>
              <a:rPr lang="en-US" sz="1000" dirty="0"/>
            </a:br>
            <a:r>
              <a:rPr lang="en-US" sz="1000" dirty="0"/>
              <a:t>https://commons.wikimedia.org/wiki/Category:Portraits_of_Augustine_Roulin</a:t>
            </a:r>
            <a:br>
              <a:rPr lang="en-US" sz="1000" dirty="0"/>
            </a:br>
            <a:r>
              <a:rPr lang="en-US" sz="1000" dirty="0"/>
              <a:t>Public Domain</a:t>
            </a:r>
            <a:br>
              <a:rPr lang="en-US" sz="1000" dirty="0"/>
            </a:br>
            <a:r>
              <a:rPr lang="en-US" sz="1000" dirty="0"/>
              <a:t>6th Slide</a:t>
            </a:r>
            <a:br>
              <a:rPr lang="en-US" sz="1000" dirty="0"/>
            </a:br>
            <a:r>
              <a:rPr lang="en-US" sz="1000" dirty="0"/>
              <a:t>Baby Marcelle </a:t>
            </a:r>
            <a:r>
              <a:rPr lang="en-US" sz="1000" dirty="0" err="1"/>
              <a:t>Roulin</a:t>
            </a:r>
            <a:r>
              <a:rPr lang="en-US" sz="1000" dirty="0"/>
              <a:t>, 1888, oil on canvas, private collection,</a:t>
            </a:r>
            <a:br>
              <a:rPr lang="en-US" sz="1000" dirty="0"/>
            </a:br>
            <a:r>
              <a:rPr lang="en-US" sz="1000" dirty="0"/>
              <a:t>Baby Marcelle </a:t>
            </a:r>
            <a:r>
              <a:rPr lang="en-US" sz="1000" dirty="0" err="1"/>
              <a:t>Roulin</a:t>
            </a:r>
            <a:r>
              <a:rPr lang="en-US" sz="1000" dirty="0"/>
              <a:t>, 1888, oil on canvas, NGA, Washington, DC</a:t>
            </a:r>
            <a:br>
              <a:rPr lang="en-US" sz="1000" dirty="0"/>
            </a:br>
            <a:r>
              <a:rPr lang="en-US" sz="1000" dirty="0"/>
              <a:t>https://commons.wikimedia.org/wiki/Category:Portraits_of_Marcelle_Roulin</a:t>
            </a:r>
            <a:br>
              <a:rPr lang="en-US" sz="1000" dirty="0"/>
            </a:br>
            <a:r>
              <a:rPr lang="en-US" sz="1000" dirty="0"/>
              <a:t>Public Domain</a:t>
            </a:r>
            <a:br>
              <a:rPr lang="en-US" sz="1000" dirty="0"/>
            </a:br>
            <a:r>
              <a:rPr lang="en-US" sz="1000" dirty="0"/>
              <a:t>7th Slide</a:t>
            </a:r>
            <a:br>
              <a:rPr lang="en-US" sz="1000" dirty="0"/>
            </a:br>
            <a:r>
              <a:rPr lang="en-US" sz="1000" dirty="0"/>
              <a:t>Portrait of Armand </a:t>
            </a:r>
            <a:r>
              <a:rPr lang="en-US" sz="1000" dirty="0" err="1"/>
              <a:t>Roulin</a:t>
            </a:r>
            <a:r>
              <a:rPr lang="en-US" sz="1000" dirty="0"/>
              <a:t>, 1888, oil on canvas, Museum </a:t>
            </a:r>
            <a:r>
              <a:rPr lang="en-US" sz="1000" dirty="0" err="1"/>
              <a:t>Boijmans</a:t>
            </a:r>
            <a:r>
              <a:rPr lang="en-US" sz="1000" dirty="0"/>
              <a:t>-van </a:t>
            </a:r>
            <a:r>
              <a:rPr lang="en-US" sz="1000" dirty="0" err="1"/>
              <a:t>Beuningen</a:t>
            </a:r>
            <a:r>
              <a:rPr lang="en-US" sz="1000" dirty="0"/>
              <a:t>, </a:t>
            </a:r>
            <a:r>
              <a:rPr lang="en-US" sz="1000" dirty="0" err="1"/>
              <a:t>Rotterdan</a:t>
            </a:r>
            <a:br>
              <a:rPr lang="en-US" sz="1000" dirty="0"/>
            </a:br>
            <a:r>
              <a:rPr lang="en-US" sz="1000" dirty="0"/>
              <a:t>https://commons.wikimedia.org/wiki/Category:Portraits_of_Armand_Roulin</a:t>
            </a:r>
            <a:br>
              <a:rPr lang="en-US" sz="1000" dirty="0"/>
            </a:br>
            <a:r>
              <a:rPr lang="en-US" sz="1000" dirty="0"/>
              <a:t>Public Domain</a:t>
            </a:r>
            <a:br>
              <a:rPr lang="en-US" sz="1000" dirty="0"/>
            </a:br>
            <a:r>
              <a:rPr lang="en-US" sz="1000" dirty="0"/>
              <a:t>8th Slide</a:t>
            </a:r>
            <a:br>
              <a:rPr lang="en-US" sz="1000" dirty="0"/>
            </a:br>
            <a:r>
              <a:rPr lang="en-US" sz="1000" dirty="0"/>
              <a:t>Portrait of Armand </a:t>
            </a:r>
            <a:r>
              <a:rPr lang="en-US" sz="1000" dirty="0" err="1"/>
              <a:t>Roulin</a:t>
            </a:r>
            <a:r>
              <a:rPr lang="en-US" sz="1000" dirty="0"/>
              <a:t>, 1888, oil on canvas, Museum </a:t>
            </a:r>
            <a:r>
              <a:rPr lang="en-US" sz="1000" dirty="0" err="1"/>
              <a:t>Boijmans</a:t>
            </a:r>
            <a:r>
              <a:rPr lang="en-US" sz="1000" dirty="0"/>
              <a:t>-van </a:t>
            </a:r>
            <a:r>
              <a:rPr lang="en-US" sz="1000" dirty="0" err="1"/>
              <a:t>Beuningen</a:t>
            </a:r>
            <a:r>
              <a:rPr lang="en-US" sz="1000" dirty="0"/>
              <a:t>, </a:t>
            </a:r>
            <a:r>
              <a:rPr lang="en-US" sz="1000" dirty="0" err="1"/>
              <a:t>Rotterdan</a:t>
            </a:r>
            <a:br>
              <a:rPr lang="en-US" sz="1000" dirty="0"/>
            </a:br>
            <a:r>
              <a:rPr lang="en-US" sz="1000" dirty="0"/>
              <a:t>https://commons.wikimedia.org/wiki/Category:Portraits_of_Armand_Roulin</a:t>
            </a:r>
            <a:br>
              <a:rPr lang="en-US" sz="1000" dirty="0"/>
            </a:br>
            <a:r>
              <a:rPr lang="en-US" sz="1000" dirty="0"/>
              <a:t>Public Domain</a:t>
            </a:r>
            <a:br>
              <a:rPr lang="en-US" sz="1000" dirty="0"/>
            </a:br>
            <a:r>
              <a:rPr lang="en-US" sz="1000" dirty="0"/>
              <a:t>9th Slide</a:t>
            </a:r>
            <a:br>
              <a:rPr lang="en-US" sz="1000" dirty="0"/>
            </a:br>
            <a:r>
              <a:rPr lang="en-US" sz="1000" dirty="0"/>
              <a:t>Portrait of Camille </a:t>
            </a:r>
            <a:r>
              <a:rPr lang="en-US" sz="1000" dirty="0" err="1"/>
              <a:t>Roulin</a:t>
            </a:r>
            <a:r>
              <a:rPr lang="en-US" sz="1000" dirty="0"/>
              <a:t>, 1888, oil on canvas, </a:t>
            </a:r>
            <a:r>
              <a:rPr lang="en-US" sz="1000" dirty="0" err="1"/>
              <a:t>Museu</a:t>
            </a:r>
            <a:r>
              <a:rPr lang="en-US" sz="1000" dirty="0"/>
              <a:t> de </a:t>
            </a:r>
            <a:r>
              <a:rPr lang="en-US" sz="1000" dirty="0" err="1"/>
              <a:t>Arte</a:t>
            </a:r>
            <a:r>
              <a:rPr lang="en-US" sz="1000" dirty="0"/>
              <a:t> de São Paulo, </a:t>
            </a:r>
            <a:r>
              <a:rPr lang="en-US" sz="1000" dirty="0" err="1"/>
              <a:t>Brasil</a:t>
            </a:r>
            <a:br>
              <a:rPr lang="en-US" sz="1000" dirty="0"/>
            </a:br>
            <a:r>
              <a:rPr lang="en-US" sz="1000" dirty="0"/>
              <a:t>https://commons.wikimedia.org/wiki/Category:Portraits_of_Camille_Roulin</a:t>
            </a:r>
            <a:br>
              <a:rPr lang="en-US" sz="1000" dirty="0"/>
            </a:br>
            <a:r>
              <a:rPr lang="en-US" sz="1000" dirty="0"/>
              <a:t>Public Domain</a:t>
            </a:r>
            <a:br>
              <a:rPr lang="en-US" sz="1000" dirty="0"/>
            </a:br>
            <a:r>
              <a:rPr lang="en-US" sz="1000" dirty="0"/>
              <a:t>10th Slide</a:t>
            </a:r>
            <a:br>
              <a:rPr lang="en-US" sz="1000" dirty="0"/>
            </a:br>
            <a:r>
              <a:rPr lang="en-US" sz="1000" dirty="0"/>
              <a:t>Portrait of Camille </a:t>
            </a:r>
            <a:r>
              <a:rPr lang="en-US" sz="1000" dirty="0" err="1"/>
              <a:t>Roulin</a:t>
            </a:r>
            <a:r>
              <a:rPr lang="en-US" sz="1000" dirty="0"/>
              <a:t>, 1888, oil on canvas, Van Gogh Museum, Amsterdam</a:t>
            </a:r>
            <a:br>
              <a:rPr lang="en-US" sz="1000" dirty="0"/>
            </a:br>
            <a:r>
              <a:rPr lang="en-US" sz="1000" dirty="0"/>
              <a:t>https://commons.wikimedia.org/wiki/Category:Portraits_of_Camille_Roulin</a:t>
            </a:r>
            <a:br>
              <a:rPr lang="en-US" sz="1000" dirty="0"/>
            </a:br>
            <a:r>
              <a:rPr lang="en-US" sz="1000" dirty="0"/>
              <a:t>Public Domain</a:t>
            </a:r>
            <a:br>
              <a:rPr lang="en-US" sz="1000" dirty="0"/>
            </a:br>
            <a:br>
              <a:rPr lang="en-US" sz="1000" dirty="0"/>
            </a:br>
            <a:endParaRPr lang="en-US" sz="1000" dirty="0"/>
          </a:p>
        </p:txBody>
      </p:sp>
    </p:spTree>
    <p:extLst>
      <p:ext uri="{BB962C8B-B14F-4D97-AF65-F5344CB8AC3E}">
        <p14:creationId xmlns:p14="http://schemas.microsoft.com/office/powerpoint/2010/main" val="35317398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261</TotalTime>
  <Words>0</Words>
  <Application>Microsoft Office PowerPoint</Application>
  <PresentationFormat>Widescreen</PresentationFormat>
  <Paragraphs>13</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French Script MT</vt:lpstr>
      <vt:lpstr>Office Theme</vt:lpstr>
      <vt:lpstr>       Vincent Van Gogh  and  the Roulin Family</vt:lpstr>
      <vt:lpstr>         In the very first days of December 1888 Vincent told his brother Theo: I have made portraits of a whole family, that of the postman whose head I had done previously – the man, his wife, the baby, the young boy, and the son of sixteen, all of them real characters and very French, though they look like Russians. Size 15 canvases. You know how I feel about this, how I feel in my element, and that it consoles me up to a certain point for not being a doctor. I hope to get on with this and to be able to get more careful posing, paid for by portraits. And if I manage to do this whole family better still, at least I shall have done something to my liking and something individual. Just now I am completely swamped with studies, studies, studies, and this will go on for quite a while – it makes such a mess that it breaks my heart, and yet it will provide me with some property when I'm forty. </vt:lpstr>
      <vt:lpstr>           1st Slide: Postman Joseph Roulin, 1888, oil on canvas, MFA, Boston  Joseph Roulin, born on 4 April 1841 in Lambesc, worked at the railroad station as an Entreposeur des Postes. Van Gogh compared Roulin to Socrates and described him as "such a good soul and so wise and so full of feeling and so trustful." Roulin saw Van Gogh through the good and the most difficult times, being at his side during and following the hospital stay in Arles. </vt:lpstr>
      <vt:lpstr>       2nd Slide: Portrait of the Postman Joseph Roulin, early August, 1888, oil on canvas, Detroit Institute of Arts Portrait of the Postman Joseph Roulin, April 1888, Kröller-Müller Museum, Otterlo, Netherlands     </vt:lpstr>
      <vt:lpstr>  3rd Slide: Portrait of the Postman Joseph Roulin, April 1889, oil on canvas, MOMA, NY The Father or Portrait of the Postman Joseph Roulin, Nov–Dec 1888, oil on canvas, Kunstmuseum Winterthur, Switzerland  </vt:lpstr>
      <vt:lpstr>  4th Slide: La Berceuse, Augustine Roulin, 1888-1889, oil on canvas, Kröller-Müller Museum, Otterlo, Netherlands  Portrait of Madame Augustine Roulin, 1888, Winterthur, Oskar Reinhart Collection 'Am Römerholz' </vt:lpstr>
      <vt:lpstr>            5th Slide: Mother Roulin with Her Baby, 1888, oil on canvas, the MET, NY Mother Roulin with Her Baby, 1888, oil on canvas, The Philadelphia Museum of Art</vt:lpstr>
      <vt:lpstr>            6th Slide: Baby Marcelle Roulin, 1888, oil on canvas, private collection  Baby Marcelle Roulin, 1888, oil on canvas, NGA, Washington, DC </vt:lpstr>
      <vt:lpstr>   7th Slide: Portrait of Armand Roulin, 1888, oil on canvas, Museum Boijmans-van Beuningen, Rotterdan </vt:lpstr>
      <vt:lpstr>   8th Slide: Portrait of Armand Roulin, 1888, oil on canvas, Museum Folkwang, Essen </vt:lpstr>
      <vt:lpstr>  9th Slide: Portrait of Camille Roulin, 1888, oil on canvas, Museu de Arte de São Paulo, Brasil</vt:lpstr>
      <vt:lpstr>    10th Slide: Portrait of Camille Roulin, 1888, oil on canvas, Van Gogh Museum, Amsterdam </vt:lpstr>
      <vt:lpstr>PowerPoint Presentation</vt:lpstr>
      <vt:lpstr>                                        Copyright for “Van Gogh – Roulin Family” PP  1st Slide Postman Joseph Roulin, 1888, oil on canvas, MFA, Boston https://commons.wikimedia.org/wiki/Category:Portraits_of_Joseph_Roulin Public Domain 2nd Slide  Portrait of the Postman Joseph Roulin, early August, 1888, oil on canvas, Detroit Institute of Arts Portrait of the Postman Joseph Roulin, April 1888, Kröller-Müller Museum, Otterlo, Netherlands https://commons.wikimedia.org/wiki/Category:Portraits_of_Joseph_Roulin Public Domain 3rd Slide Portrait of the Postman Joseph Roulin, 1889, oil on canvas, MOMA, NY The Father or Portrait of the Postman Joseph Roulin, Nov–Dec 1888, oil on canvas, Kunstmuseum Winterthur, Switzerland https://commons.wikimedia.org/wiki/Category:Portraits_of_Joseph_Roulin Public Domain 4th Slide La Berceuse, Augustine Roulin, 1888-1889, oil on canvas, Kröller-Müller Museum, Otterlo, Netherlands  Portrait of Madame Augustine Roulin, 1888, Winterthur, Oskar Reinhart Collection 'Am Römerholz' https://commons.wikimedia.org/wiki/Category:Portraits_of_Augustine_Roulin Public Domain 5th Slide Mother Roulin with Her Baby, 1888, oil on canvas, the MET, NY Mother Roulin with Her Baby, 1888, oil on canvas, The Philadelphia Museum of Art https://commons.wikimedia.org/wiki/Category:Portraits_of_Augustine_Roulin Public Domain 6th Slide Baby Marcelle Roulin, 1888, oil on canvas, private collection, Baby Marcelle Roulin, 1888, oil on canvas, NGA, Washington, DC https://commons.wikimedia.org/wiki/Category:Portraits_of_Marcelle_Roulin Public Domain 7th Slide Portrait of Armand Roulin, 1888, oil on canvas, Museum Boijmans-van Beuningen, Rotterdan https://commons.wikimedia.org/wiki/Category:Portraits_of_Armand_Roulin Public Domain 8th Slide Portrait of Armand Roulin, 1888, oil on canvas, Museum Boijmans-van Beuningen, Rotterdan https://commons.wikimedia.org/wiki/Category:Portraits_of_Armand_Roulin Public Domain 9th Slide Portrait of Camille Roulin, 1888, oil on canvas, Museu de Arte de São Paulo, Brasil https://commons.wikimedia.org/wiki/Category:Portraits_of_Camille_Roulin Public Domain 10th Slide Portrait of Camille Roulin, 1888, oil on canvas, Van Gogh Museum, Amsterdam https://commons.wikimedia.org/wiki/Category:Portraits_of_Camille_Roulin Public Domain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Vincent Van Gogh  and  the Roulin Family</dc:title>
  <dc:creator>Amalia Spiliakou</dc:creator>
  <cp:lastModifiedBy>Amalia Spiliakou</cp:lastModifiedBy>
  <cp:revision>4</cp:revision>
  <dcterms:created xsi:type="dcterms:W3CDTF">2018-12-23T08:53:52Z</dcterms:created>
  <dcterms:modified xsi:type="dcterms:W3CDTF">2019-04-29T04:59:13Z</dcterms:modified>
</cp:coreProperties>
</file>