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7" r:id="rId2"/>
    <p:sldId id="268" r:id="rId3"/>
    <p:sldId id="269" r:id="rId4"/>
    <p:sldId id="270" r:id="rId5"/>
    <p:sldId id="273" r:id="rId6"/>
    <p:sldId id="272" r:id="rId7"/>
    <p:sldId id="274" r:id="rId8"/>
    <p:sldId id="266" r:id="rId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B874BFA-90B7-4473-9C56-1EAC075E30A1}" v="1" dt="2019-04-29T04:19:10.44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6" d="100"/>
          <a:sy n="86" d="100"/>
        </p:scale>
        <p:origin x="562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microsoft.com/office/2015/10/relationships/revisionInfo" Target="revisionInfo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malia Spiliakou" userId="f4bd6b91a0b5818a" providerId="LiveId" clId="{4B874BFA-90B7-4473-9C56-1EAC075E30A1}"/>
    <pc:docChg chg="modSld">
      <pc:chgData name="Amalia Spiliakou" userId="f4bd6b91a0b5818a" providerId="LiveId" clId="{4B874BFA-90B7-4473-9C56-1EAC075E30A1}" dt="2019-04-29T04:19:36.122" v="17" actId="20577"/>
      <pc:docMkLst>
        <pc:docMk/>
      </pc:docMkLst>
      <pc:sldChg chg="modSp">
        <pc:chgData name="Amalia Spiliakou" userId="f4bd6b91a0b5818a" providerId="LiveId" clId="{4B874BFA-90B7-4473-9C56-1EAC075E30A1}" dt="2019-04-29T04:19:36.122" v="17" actId="20577"/>
        <pc:sldMkLst>
          <pc:docMk/>
          <pc:sldMk cId="908101199" sldId="266"/>
        </pc:sldMkLst>
        <pc:spChg chg="mod">
          <ac:chgData name="Amalia Spiliakou" userId="f4bd6b91a0b5818a" providerId="LiveId" clId="{4B874BFA-90B7-4473-9C56-1EAC075E30A1}" dt="2019-04-29T04:19:36.122" v="17" actId="20577"/>
          <ac:spMkLst>
            <pc:docMk/>
            <pc:sldMk cId="908101199" sldId="266"/>
            <ac:spMk id="3" creationId="{C7583BD5-43FE-4492-9E98-7ADF1DEE7C23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747A01-3FD7-4E5E-9179-0D4B347BEEC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E651743-AA7E-4091-AB06-5C24259712C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8BDF22B-1C53-4DBD-A8E9-B6D21C5663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CFC6FF-6153-411A-93D0-A34C3E6C3784}" type="datetimeFigureOut">
              <a:rPr lang="en-US" smtClean="0"/>
              <a:t>4/29/2019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8B0D349-05F6-40BB-91AD-B0005268EA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475F7B2-9A06-4A8A-92E5-A49939417C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628940-0CB4-4A3B-AB18-2D3B46BB031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456554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270CC0-3657-4833-AD19-F59D64B8DF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30B891E-7198-46C6-AD0D-2997B8299B5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22407CD-3FC9-40B0-B471-AD1EAC0223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CFC6FF-6153-411A-93D0-A34C3E6C3784}" type="datetimeFigureOut">
              <a:rPr lang="en-US" smtClean="0"/>
              <a:t>4/29/2019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2B212C3-F5EA-4F83-9074-F1667E678C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5A03FA0-7D2F-4D0B-8E1A-D330F0EF68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628940-0CB4-4A3B-AB18-2D3B46BB031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85542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E13007-16B9-45EA-87FF-64EFC5165A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D5B5FFF-3689-44F6-B296-CB9E3184331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7979831-0752-457B-B19A-CD0CE87957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CFC6FF-6153-411A-93D0-A34C3E6C3784}" type="datetimeFigureOut">
              <a:rPr lang="en-US" smtClean="0"/>
              <a:t>4/29/2019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23D1228-DA59-4EBE-A498-647B039B95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8638F90-4A4A-4EA5-A4BD-62AD2F5360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628940-0CB4-4A3B-AB18-2D3B46BB031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678083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78E5BA-03CF-4920-BF8E-8892575E3D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00BC574-9C32-4338-9D79-B8A1A21009A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44CA9C2-F6A3-481A-9389-E89FD7B9505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77E25F8-C490-4AB3-B962-5C6C0CDE7D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CFC6FF-6153-411A-93D0-A34C3E6C3784}" type="datetimeFigureOut">
              <a:rPr lang="en-US" smtClean="0"/>
              <a:t>4/29/2019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22529BE-1E4C-45B7-A0ED-45603D07DF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9FC5ABA-EE8B-4CD0-9B2F-EB03F1E5CD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628940-0CB4-4A3B-AB18-2D3B46BB031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699570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92BB3A-F0D7-48FC-989B-0CF161D12B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432A00B-0D6F-43B6-8273-DB60EF7D225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2609558-42AE-46C7-8223-9732B130D5B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CCF99B9-C08C-4AC4-B5C6-87B2195C7A6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D4961C3-E635-428E-9B34-7F017421920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2CD9E8B-4FC5-4EC9-960B-0F593146A2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CFC6FF-6153-411A-93D0-A34C3E6C3784}" type="datetimeFigureOut">
              <a:rPr lang="en-US" smtClean="0"/>
              <a:t>4/29/2019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1827E7B-A1C8-4AE8-B057-FB387B6238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C8F5F9A-BB8F-4482-8D6E-D342071D4E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628940-0CB4-4A3B-AB18-2D3B46BB031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773283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7EC399-A558-4C54-8A91-8EA3D4163C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5F72D2D-5ECE-45BD-8030-019F797654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CFC6FF-6153-411A-93D0-A34C3E6C3784}" type="datetimeFigureOut">
              <a:rPr lang="en-US" smtClean="0"/>
              <a:t>4/29/2019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DF06155-A12F-4B99-9090-4B72FE476E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7C257D8-5AEE-4FF7-B6BE-DD9F016742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628940-0CB4-4A3B-AB18-2D3B46BB031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735332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C0A0ECE-AF69-4509-B325-096C52934B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CFC6FF-6153-411A-93D0-A34C3E6C3784}" type="datetimeFigureOut">
              <a:rPr lang="en-US" smtClean="0"/>
              <a:t>4/29/2019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6B59939-2407-47BD-B9E3-4F2F7B9193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1400FF3-4A1C-4EAE-A13D-AAFBE7836C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628940-0CB4-4A3B-AB18-2D3B46BB031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549857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F70114-4B1D-466A-93A2-06EADAA8C0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63FB85-FB1E-4A52-B086-60CA144AA42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237F93E-6161-46B9-B463-C29CD64F414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0D4A1DB-4CCB-473A-8504-E739E07DA9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CFC6FF-6153-411A-93D0-A34C3E6C3784}" type="datetimeFigureOut">
              <a:rPr lang="en-US" smtClean="0"/>
              <a:t>4/29/2019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9C3F100-2BDA-4690-A07F-DF859E9CF6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48EA1CD-E17A-4986-AC4B-B2A2F63DDC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628940-0CB4-4A3B-AB18-2D3B46BB031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429612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9E8515-A594-4B6F-A1CB-7D29EA4722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0E8ED54-5935-426C-89E3-5DB0C10866E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5608E31-C3BB-4CC6-837A-DE7A77135AD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4311E5D-86BE-4B22-ABFA-CCD269580A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CFC6FF-6153-411A-93D0-A34C3E6C3784}" type="datetimeFigureOut">
              <a:rPr lang="en-US" smtClean="0"/>
              <a:t>4/29/2019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E2E8431-7A85-4CCB-86DF-8946E8E227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AEAF181-7D9F-46F9-9E0A-45161081A3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628940-0CB4-4A3B-AB18-2D3B46BB031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754715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B675D0-208D-4B71-93C0-F0522A4353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ADBE0AE-C46C-48CF-8111-4DBE0EC3E6A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8C6BC3F-FFA6-4EAA-B7A2-BAEAC58115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CFC6FF-6153-411A-93D0-A34C3E6C3784}" type="datetimeFigureOut">
              <a:rPr lang="en-US" smtClean="0"/>
              <a:t>4/29/2019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AA56E62-D3BE-4ADE-93A9-874D01AE12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A7A6A41-189E-4ED9-9CA3-CC7CADAF41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628940-0CB4-4A3B-AB18-2D3B46BB031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563960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738F6908-9C18-4160-8BB3-73E5DDFF99B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186CDC6-9150-4B0C-BBDE-0FB67E34201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B3E86D1-8EDF-4697-AF50-DEFE723FF1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CFC6FF-6153-411A-93D0-A34C3E6C3784}" type="datetimeFigureOut">
              <a:rPr lang="en-US" smtClean="0"/>
              <a:t>4/29/2019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6DF14BE-6653-4AAB-AF66-B30DAC5469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F2B30D0-410D-48F7-A175-5B93FFCA13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628940-0CB4-4A3B-AB18-2D3B46BB031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192238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058AA1A-5312-4FE0-84AB-E8C5A14973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073B4AE-A390-483B-979D-246F1173002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810F0F9-4C71-4CDA-A1EF-4B43DB8B025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2CFC6FF-6153-411A-93D0-A34C3E6C3784}" type="datetimeFigureOut">
              <a:rPr lang="en-US" smtClean="0"/>
              <a:t>4/29/2019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8FE162A-246E-43D2-84ED-C09350C98B7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F31204A-7342-44E1-B059-F3FB755F648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9628940-0CB4-4A3B-AB18-2D3B46BB031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233626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hyperlink" Target="https://commons.wikimedia.org/wiki/Vincent_van_Gogh#/media/File:Zelfportret_als_schilder_-_s0022V1962_-_Van_Gogh_Museum.jpg" TargetMode="Externa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EC32FB26-06C9-4BCF-85CD-5442808D37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sz="800" dirty="0"/>
            </a:br>
            <a:br>
              <a:rPr lang="en-US" sz="800" dirty="0"/>
            </a:br>
            <a:br>
              <a:rPr lang="en-US" sz="800" dirty="0"/>
            </a:br>
            <a:br>
              <a:rPr lang="en-US" sz="800" dirty="0"/>
            </a:br>
            <a:r>
              <a:rPr lang="en-US" sz="55600" dirty="0">
                <a:solidFill>
                  <a:schemeClr val="accent1">
                    <a:lumMod val="75000"/>
                  </a:schemeClr>
                </a:solidFill>
                <a:latin typeface="Chiller" panose="04020404031007020602" pitchFamily="82" charset="0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276400801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68E702AB-D692-4462-A2B1-21078AB25F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95900" y="365125"/>
            <a:ext cx="6712268" cy="1325563"/>
          </a:xfrm>
        </p:spPr>
        <p:txBody>
          <a:bodyPr>
            <a:normAutofit fontScale="90000"/>
          </a:bodyPr>
          <a:lstStyle/>
          <a:p>
            <a:pPr algn="ctr"/>
            <a:br>
              <a:rPr lang="en-US" b="1" dirty="0">
                <a:solidFill>
                  <a:schemeClr val="tx2">
                    <a:lumMod val="20000"/>
                    <a:lumOff val="80000"/>
                  </a:schemeClr>
                </a:solidFill>
                <a:latin typeface="Chiller" panose="04020404031007020602" pitchFamily="82" charset="0"/>
              </a:rPr>
            </a:br>
            <a:br>
              <a:rPr lang="en-US" b="1" dirty="0">
                <a:solidFill>
                  <a:schemeClr val="tx2">
                    <a:lumMod val="20000"/>
                    <a:lumOff val="80000"/>
                  </a:schemeClr>
                </a:solidFill>
                <a:latin typeface="Chiller" panose="04020404031007020602" pitchFamily="82" charset="0"/>
              </a:rPr>
            </a:br>
            <a:br>
              <a:rPr lang="en-US" b="1" dirty="0">
                <a:solidFill>
                  <a:schemeClr val="tx2">
                    <a:lumMod val="20000"/>
                    <a:lumOff val="80000"/>
                  </a:schemeClr>
                </a:solidFill>
                <a:latin typeface="Chiller" panose="04020404031007020602" pitchFamily="82" charset="0"/>
              </a:rPr>
            </a:br>
            <a:br>
              <a:rPr lang="en-US" b="1" dirty="0">
                <a:solidFill>
                  <a:schemeClr val="tx2">
                    <a:lumMod val="20000"/>
                    <a:lumOff val="80000"/>
                  </a:schemeClr>
                </a:solidFill>
                <a:latin typeface="Chiller" panose="04020404031007020602" pitchFamily="82" charset="0"/>
              </a:rPr>
            </a:br>
            <a:br>
              <a:rPr lang="en-US" b="1" dirty="0">
                <a:solidFill>
                  <a:schemeClr val="tx2">
                    <a:lumMod val="20000"/>
                    <a:lumOff val="80000"/>
                  </a:schemeClr>
                </a:solidFill>
                <a:latin typeface="Chiller" panose="04020404031007020602" pitchFamily="82" charset="0"/>
              </a:rPr>
            </a:br>
            <a:br>
              <a:rPr lang="en-US" b="1" dirty="0">
                <a:solidFill>
                  <a:schemeClr val="tx2">
                    <a:lumMod val="20000"/>
                    <a:lumOff val="80000"/>
                  </a:schemeClr>
                </a:solidFill>
                <a:latin typeface="Chiller" panose="04020404031007020602" pitchFamily="82" charset="0"/>
              </a:rPr>
            </a:br>
            <a:br>
              <a:rPr lang="en-US" b="1" dirty="0">
                <a:solidFill>
                  <a:schemeClr val="tx2">
                    <a:lumMod val="20000"/>
                    <a:lumOff val="80000"/>
                  </a:schemeClr>
                </a:solidFill>
                <a:latin typeface="Chiller" panose="04020404031007020602" pitchFamily="82" charset="0"/>
              </a:rPr>
            </a:br>
            <a:br>
              <a:rPr lang="en-US" b="1" dirty="0">
                <a:solidFill>
                  <a:schemeClr val="tx2">
                    <a:lumMod val="20000"/>
                    <a:lumOff val="80000"/>
                  </a:schemeClr>
                </a:solidFill>
                <a:latin typeface="Chiller" panose="04020404031007020602" pitchFamily="82" charset="0"/>
              </a:rPr>
            </a:br>
            <a:br>
              <a:rPr lang="en-US" b="1" dirty="0">
                <a:solidFill>
                  <a:schemeClr val="tx2">
                    <a:lumMod val="20000"/>
                    <a:lumOff val="80000"/>
                  </a:schemeClr>
                </a:solidFill>
                <a:latin typeface="Chiller" panose="04020404031007020602" pitchFamily="82" charset="0"/>
              </a:rPr>
            </a:br>
            <a:br>
              <a:rPr lang="en-US" b="1" dirty="0">
                <a:solidFill>
                  <a:schemeClr val="tx2">
                    <a:lumMod val="20000"/>
                    <a:lumOff val="80000"/>
                  </a:schemeClr>
                </a:solidFill>
                <a:latin typeface="Chiller" panose="04020404031007020602" pitchFamily="82" charset="0"/>
              </a:rPr>
            </a:br>
            <a:r>
              <a:rPr lang="en-US" sz="5300" b="1" dirty="0">
                <a:solidFill>
                  <a:schemeClr val="accent6">
                    <a:lumMod val="20000"/>
                    <a:lumOff val="80000"/>
                  </a:schemeClr>
                </a:solidFill>
                <a:latin typeface="Chiller" panose="04020404031007020602" pitchFamily="82" charset="0"/>
              </a:rPr>
              <a:t>Do you know who this person is? </a:t>
            </a:r>
            <a:br>
              <a:rPr lang="en-US" sz="5300" b="1" dirty="0">
                <a:solidFill>
                  <a:schemeClr val="accent6">
                    <a:lumMod val="20000"/>
                    <a:lumOff val="80000"/>
                  </a:schemeClr>
                </a:solidFill>
                <a:latin typeface="Chiller" panose="04020404031007020602" pitchFamily="82" charset="0"/>
              </a:rPr>
            </a:br>
            <a:r>
              <a:rPr lang="en-US" sz="5300" b="1" dirty="0">
                <a:solidFill>
                  <a:schemeClr val="accent6">
                    <a:lumMod val="20000"/>
                    <a:lumOff val="80000"/>
                  </a:schemeClr>
                </a:solidFill>
                <a:latin typeface="Chiller" panose="04020404031007020602" pitchFamily="82" charset="0"/>
              </a:rPr>
              <a:t>Can you Guess?</a:t>
            </a:r>
            <a:br>
              <a:rPr lang="en-US" sz="5300" b="1" dirty="0">
                <a:solidFill>
                  <a:schemeClr val="accent6">
                    <a:lumMod val="20000"/>
                    <a:lumOff val="80000"/>
                  </a:schemeClr>
                </a:solidFill>
                <a:latin typeface="Chiller" panose="04020404031007020602" pitchFamily="82" charset="0"/>
              </a:rPr>
            </a:br>
            <a:r>
              <a:rPr lang="en-US" sz="5300" b="1" dirty="0">
                <a:solidFill>
                  <a:schemeClr val="accent6">
                    <a:lumMod val="20000"/>
                    <a:lumOff val="80000"/>
                  </a:schemeClr>
                </a:solidFill>
                <a:latin typeface="Chiller" panose="04020404031007020602" pitchFamily="82" charset="0"/>
              </a:rPr>
              <a:t>Is it:</a:t>
            </a:r>
            <a:br>
              <a:rPr lang="en-US" sz="5300" b="1" dirty="0">
                <a:solidFill>
                  <a:schemeClr val="accent6">
                    <a:lumMod val="20000"/>
                    <a:lumOff val="80000"/>
                  </a:schemeClr>
                </a:solidFill>
                <a:latin typeface="Chiller" panose="04020404031007020602" pitchFamily="82" charset="0"/>
              </a:rPr>
            </a:br>
            <a:r>
              <a:rPr lang="en-US" sz="5300" b="1" dirty="0">
                <a:solidFill>
                  <a:schemeClr val="accent6">
                    <a:lumMod val="20000"/>
                    <a:lumOff val="80000"/>
                  </a:schemeClr>
                </a:solidFill>
                <a:latin typeface="Chiller" panose="04020404031007020602" pitchFamily="82" charset="0"/>
              </a:rPr>
              <a:t>Rembrandt van Rijn</a:t>
            </a:r>
            <a:br>
              <a:rPr lang="en-US" sz="5300" b="1" dirty="0">
                <a:solidFill>
                  <a:schemeClr val="accent6">
                    <a:lumMod val="20000"/>
                    <a:lumOff val="80000"/>
                  </a:schemeClr>
                </a:solidFill>
                <a:latin typeface="Chiller" panose="04020404031007020602" pitchFamily="82" charset="0"/>
              </a:rPr>
            </a:br>
            <a:r>
              <a:rPr lang="en-US" sz="5300" b="1" dirty="0">
                <a:solidFill>
                  <a:schemeClr val="accent6">
                    <a:lumMod val="20000"/>
                    <a:lumOff val="80000"/>
                  </a:schemeClr>
                </a:solidFill>
                <a:latin typeface="Chiller" panose="04020404031007020602" pitchFamily="82" charset="0"/>
              </a:rPr>
              <a:t>Piet Mondrian</a:t>
            </a:r>
            <a:br>
              <a:rPr lang="en-US" sz="5300" b="1" dirty="0">
                <a:solidFill>
                  <a:schemeClr val="accent6">
                    <a:lumMod val="20000"/>
                    <a:lumOff val="80000"/>
                  </a:schemeClr>
                </a:solidFill>
                <a:latin typeface="Chiller" panose="04020404031007020602" pitchFamily="82" charset="0"/>
              </a:rPr>
            </a:br>
            <a:r>
              <a:rPr lang="en-US" sz="5300" b="1" dirty="0">
                <a:solidFill>
                  <a:schemeClr val="accent6">
                    <a:lumMod val="20000"/>
                    <a:lumOff val="80000"/>
                  </a:schemeClr>
                </a:solidFill>
                <a:latin typeface="Chiller" panose="04020404031007020602" pitchFamily="82" charset="0"/>
              </a:rPr>
              <a:t>Vincent Van Gogh</a:t>
            </a:r>
            <a:br>
              <a:rPr lang="en-US" sz="5300" b="1" dirty="0">
                <a:solidFill>
                  <a:schemeClr val="accent6">
                    <a:lumMod val="20000"/>
                    <a:lumOff val="80000"/>
                  </a:schemeClr>
                </a:solidFill>
                <a:latin typeface="Chiller" panose="04020404031007020602" pitchFamily="82" charset="0"/>
              </a:rPr>
            </a:br>
            <a:r>
              <a:rPr lang="en-US" sz="5300" b="1" dirty="0">
                <a:solidFill>
                  <a:schemeClr val="accent6">
                    <a:lumMod val="20000"/>
                    <a:lumOff val="80000"/>
                  </a:schemeClr>
                </a:solidFill>
                <a:latin typeface="Chiller" panose="04020404031007020602" pitchFamily="82" charset="0"/>
              </a:rPr>
              <a:t>Hans Brinker</a:t>
            </a:r>
            <a:br>
              <a:rPr lang="en-US" sz="5300" b="1" dirty="0">
                <a:solidFill>
                  <a:schemeClr val="accent6">
                    <a:lumMod val="20000"/>
                    <a:lumOff val="80000"/>
                  </a:schemeClr>
                </a:solidFill>
                <a:latin typeface="Chiller" panose="04020404031007020602" pitchFamily="82" charset="0"/>
              </a:rPr>
            </a:br>
            <a:endParaRPr lang="en-US" sz="5300" b="1" dirty="0">
              <a:solidFill>
                <a:schemeClr val="accent6">
                  <a:lumMod val="20000"/>
                  <a:lumOff val="80000"/>
                </a:schemeClr>
              </a:solidFill>
              <a:latin typeface="Chiller" panose="04020404031007020602" pitchFamily="82" charset="0"/>
            </a:endParaRPr>
          </a:p>
        </p:txBody>
      </p:sp>
      <p:pic>
        <p:nvPicPr>
          <p:cNvPr id="1026" name="Picture 2" descr="ÎÏÎ¿ÏÎ­Î»ÎµÏÎ¼Î± ÎµÎ¹ÎºÏÎ½Î±Ï Î³Î¹Î± Vincent Van Gogh Self Portrait as a Painter">
            <a:extLst>
              <a:ext uri="{FF2B5EF4-FFF2-40B4-BE49-F238E27FC236}">
                <a16:creationId xmlns:a16="http://schemas.microsoft.com/office/drawing/2014/main" id="{C1E5806F-E983-413E-BEA1-DC66CB006EC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832" y="182562"/>
            <a:ext cx="4989895" cy="6492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9117771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33B3A29F-87C4-4882-8D46-74EC445E3A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24474" y="365125"/>
            <a:ext cx="6683694" cy="1325563"/>
          </a:xfrm>
        </p:spPr>
        <p:txBody>
          <a:bodyPr>
            <a:normAutofit fontScale="90000"/>
          </a:bodyPr>
          <a:lstStyle/>
          <a:p>
            <a:pPr algn="ctr"/>
            <a:br>
              <a:rPr lang="en-US" dirty="0">
                <a:solidFill>
                  <a:schemeClr val="accent6">
                    <a:lumMod val="20000"/>
                    <a:lumOff val="80000"/>
                  </a:schemeClr>
                </a:solidFill>
                <a:latin typeface="Chiller" panose="04020404031007020602" pitchFamily="82" charset="0"/>
              </a:rPr>
            </a:br>
            <a:br>
              <a:rPr lang="en-US" dirty="0">
                <a:solidFill>
                  <a:schemeClr val="accent6">
                    <a:lumMod val="20000"/>
                    <a:lumOff val="80000"/>
                  </a:schemeClr>
                </a:solidFill>
                <a:latin typeface="Chiller" panose="04020404031007020602" pitchFamily="82" charset="0"/>
              </a:rPr>
            </a:br>
            <a:br>
              <a:rPr lang="en-US" dirty="0">
                <a:solidFill>
                  <a:schemeClr val="accent6">
                    <a:lumMod val="20000"/>
                    <a:lumOff val="80000"/>
                  </a:schemeClr>
                </a:solidFill>
                <a:latin typeface="Chiller" panose="04020404031007020602" pitchFamily="82" charset="0"/>
              </a:rPr>
            </a:br>
            <a:r>
              <a:rPr lang="en-US" dirty="0">
                <a:solidFill>
                  <a:schemeClr val="accent6">
                    <a:lumMod val="20000"/>
                    <a:lumOff val="80000"/>
                  </a:schemeClr>
                </a:solidFill>
                <a:latin typeface="Chiller" panose="04020404031007020602" pitchFamily="82" charset="0"/>
              </a:rPr>
              <a:t>Look at the painting more closely.</a:t>
            </a:r>
            <a:br>
              <a:rPr lang="en-US" dirty="0">
                <a:solidFill>
                  <a:schemeClr val="accent6">
                    <a:lumMod val="20000"/>
                    <a:lumOff val="80000"/>
                  </a:schemeClr>
                </a:solidFill>
                <a:latin typeface="Chiller" panose="04020404031007020602" pitchFamily="82" charset="0"/>
              </a:rPr>
            </a:br>
            <a:r>
              <a:rPr lang="en-US" dirty="0">
                <a:solidFill>
                  <a:schemeClr val="accent6">
                    <a:lumMod val="20000"/>
                    <a:lumOff val="80000"/>
                  </a:schemeClr>
                </a:solidFill>
                <a:latin typeface="Chiller" panose="04020404031007020602" pitchFamily="82" charset="0"/>
              </a:rPr>
              <a:t>Do you see at the painting any clues that tell us it was made by Vincent Van Gogh?</a:t>
            </a:r>
          </a:p>
        </p:txBody>
      </p:sp>
      <p:pic>
        <p:nvPicPr>
          <p:cNvPr id="4" name="Picture 2" descr="ÎÏÎ¿ÏÎ­Î»ÎµÏÎ¼Î± ÎµÎ¹ÎºÏÎ½Î±Ï Î³Î¹Î± Vincent Van Gogh Self Portrait as a Painter">
            <a:extLst>
              <a:ext uri="{FF2B5EF4-FFF2-40B4-BE49-F238E27FC236}">
                <a16:creationId xmlns:a16="http://schemas.microsoft.com/office/drawing/2014/main" id="{21070030-41B4-4D69-B028-FFDD12FE4BD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832" y="182562"/>
            <a:ext cx="4989895" cy="6492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ÎÏÎ¿ÏÎ­Î»ÎµÏÎ¼Î± ÎµÎ¹ÎºÏÎ½Î±Ï Î³Î¹Î± Self-Portrait as a Painter Vincent van Gogh and signatures">
            <a:extLst>
              <a:ext uri="{FF2B5EF4-FFF2-40B4-BE49-F238E27FC236}">
                <a16:creationId xmlns:a16="http://schemas.microsoft.com/office/drawing/2014/main" id="{F0A993F8-C99D-452B-B00E-FCA04FB297C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27946" y="3322637"/>
            <a:ext cx="4476750" cy="3352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4468876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2D1840-3F97-4A11-A846-9B5834D448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>
                <a:solidFill>
                  <a:schemeClr val="accent6">
                    <a:lumMod val="20000"/>
                    <a:lumOff val="80000"/>
                  </a:schemeClr>
                </a:solidFill>
                <a:latin typeface="Chiller" panose="04020404031007020602" pitchFamily="82" charset="0"/>
              </a:rPr>
              <a:t>What painting material do you see?</a:t>
            </a:r>
            <a:br>
              <a:rPr lang="en-US" b="1" dirty="0">
                <a:solidFill>
                  <a:schemeClr val="accent6">
                    <a:lumMod val="20000"/>
                    <a:lumOff val="80000"/>
                  </a:schemeClr>
                </a:solidFill>
                <a:latin typeface="Chiller" panose="04020404031007020602" pitchFamily="82" charset="0"/>
              </a:rPr>
            </a:br>
            <a:r>
              <a:rPr lang="en-US" b="1" dirty="0">
                <a:solidFill>
                  <a:schemeClr val="accent6">
                    <a:lumMod val="20000"/>
                    <a:lumOff val="80000"/>
                  </a:schemeClr>
                </a:solidFill>
                <a:latin typeface="Chiller" panose="04020404031007020602" pitchFamily="82" charset="0"/>
              </a:rPr>
              <a:t>What do you think he might be painting?</a:t>
            </a:r>
          </a:p>
        </p:txBody>
      </p:sp>
      <p:pic>
        <p:nvPicPr>
          <p:cNvPr id="4098" name="Picture 2" descr="ÎÏÎ¿ÏÎ­Î»ÎµÏÎ¼Î± ÎµÎ¹ÎºÏÎ½Î±Ï Î³Î¹Î± Self-Portrait as a Painter Vincent van Gogh with palette ">
            <a:extLst>
              <a:ext uri="{FF2B5EF4-FFF2-40B4-BE49-F238E27FC236}">
                <a16:creationId xmlns:a16="http://schemas.microsoft.com/office/drawing/2014/main" id="{CD630530-D377-47D4-8835-EE0989CF6D8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3300" y="1690688"/>
            <a:ext cx="8534400" cy="50532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2" descr="ÎÏÎ¿ÏÎ­Î»ÎµÏÎ¼Î± ÎµÎ¹ÎºÏÎ½Î±Ï Î³Î¹Î± Vincent Van Gogh Self Portrait as a Painter">
            <a:extLst>
              <a:ext uri="{FF2B5EF4-FFF2-40B4-BE49-F238E27FC236}">
                <a16:creationId xmlns:a16="http://schemas.microsoft.com/office/drawing/2014/main" id="{A85D919A-DEA7-45E0-8D4A-2F0AF8C771F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" y="1690688"/>
            <a:ext cx="3883527" cy="50532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387915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A5E11DE9-8833-469D-9876-75561DB920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br>
              <a:rPr lang="en-US" sz="800" dirty="0">
                <a:solidFill>
                  <a:schemeClr val="accent6">
                    <a:lumMod val="20000"/>
                    <a:lumOff val="80000"/>
                  </a:schemeClr>
                </a:solidFill>
                <a:latin typeface="Chiller" panose="04020404031007020602" pitchFamily="82" charset="0"/>
              </a:rPr>
            </a:br>
            <a:br>
              <a:rPr lang="en-US" sz="800" dirty="0">
                <a:solidFill>
                  <a:schemeClr val="accent6">
                    <a:lumMod val="20000"/>
                    <a:lumOff val="80000"/>
                  </a:schemeClr>
                </a:solidFill>
                <a:latin typeface="Chiller" panose="04020404031007020602" pitchFamily="82" charset="0"/>
              </a:rPr>
            </a:br>
            <a:br>
              <a:rPr lang="en-US" sz="800" dirty="0">
                <a:solidFill>
                  <a:schemeClr val="accent6">
                    <a:lumMod val="20000"/>
                    <a:lumOff val="80000"/>
                  </a:schemeClr>
                </a:solidFill>
                <a:latin typeface="Chiller" panose="04020404031007020602" pitchFamily="82" charset="0"/>
              </a:rPr>
            </a:br>
            <a:r>
              <a:rPr lang="en-US" sz="5400" dirty="0">
                <a:solidFill>
                  <a:schemeClr val="accent6">
                    <a:lumMod val="20000"/>
                    <a:lumOff val="80000"/>
                  </a:schemeClr>
                </a:solidFill>
                <a:latin typeface="Chiller" panose="04020404031007020602" pitchFamily="82" charset="0"/>
              </a:rPr>
              <a:t>Use the “best” adjective that describes Van Gog’s brushwork: soft, nervous, smooth, flat, flowing</a:t>
            </a:r>
            <a:br>
              <a:rPr lang="en-US" sz="5400" dirty="0">
                <a:solidFill>
                  <a:schemeClr val="accent6">
                    <a:lumMod val="20000"/>
                    <a:lumOff val="80000"/>
                  </a:schemeClr>
                </a:solidFill>
                <a:latin typeface="Chiller" panose="04020404031007020602" pitchFamily="82" charset="0"/>
              </a:rPr>
            </a:br>
            <a:endParaRPr lang="en-US" sz="5400" dirty="0">
              <a:solidFill>
                <a:schemeClr val="accent6">
                  <a:lumMod val="20000"/>
                  <a:lumOff val="80000"/>
                </a:schemeClr>
              </a:solidFill>
              <a:latin typeface="Chiller" panose="04020404031007020602" pitchFamily="82" charset="0"/>
            </a:endParaRP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32D3E7AD-CEBB-4603-B7CD-932E749EEF1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477423"/>
            <a:ext cx="12192000" cy="6051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8120388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A5E11DE9-8833-469D-9876-75561DB920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br>
              <a:rPr lang="en-US" sz="800" dirty="0">
                <a:solidFill>
                  <a:schemeClr val="accent6">
                    <a:lumMod val="20000"/>
                    <a:lumOff val="80000"/>
                  </a:schemeClr>
                </a:solidFill>
                <a:latin typeface="Chiller" panose="04020404031007020602" pitchFamily="82" charset="0"/>
              </a:rPr>
            </a:br>
            <a:br>
              <a:rPr lang="en-US" sz="800" dirty="0">
                <a:solidFill>
                  <a:schemeClr val="accent6">
                    <a:lumMod val="20000"/>
                    <a:lumOff val="80000"/>
                  </a:schemeClr>
                </a:solidFill>
                <a:latin typeface="Chiller" panose="04020404031007020602" pitchFamily="82" charset="0"/>
              </a:rPr>
            </a:br>
            <a:br>
              <a:rPr lang="en-US" sz="800" dirty="0">
                <a:solidFill>
                  <a:schemeClr val="accent6">
                    <a:lumMod val="20000"/>
                    <a:lumOff val="80000"/>
                  </a:schemeClr>
                </a:solidFill>
                <a:latin typeface="Chiller" panose="04020404031007020602" pitchFamily="82" charset="0"/>
              </a:rPr>
            </a:br>
            <a:r>
              <a:rPr lang="en-US" sz="6000" dirty="0">
                <a:solidFill>
                  <a:schemeClr val="accent6">
                    <a:lumMod val="20000"/>
                    <a:lumOff val="80000"/>
                  </a:schemeClr>
                </a:solidFill>
                <a:latin typeface="Chiller" panose="04020404031007020602" pitchFamily="82" charset="0"/>
              </a:rPr>
              <a:t>Identify the colours the artist used</a:t>
            </a:r>
            <a:br>
              <a:rPr lang="en-US" sz="5400" dirty="0">
                <a:solidFill>
                  <a:schemeClr val="accent6">
                    <a:lumMod val="20000"/>
                    <a:lumOff val="80000"/>
                  </a:schemeClr>
                </a:solidFill>
                <a:latin typeface="Chiller" panose="04020404031007020602" pitchFamily="82" charset="0"/>
              </a:rPr>
            </a:br>
            <a:endParaRPr lang="en-US" sz="5400" dirty="0">
              <a:solidFill>
                <a:schemeClr val="accent6">
                  <a:lumMod val="20000"/>
                  <a:lumOff val="80000"/>
                </a:schemeClr>
              </a:solidFill>
              <a:latin typeface="Chiller" panose="04020404031007020602" pitchFamily="82" charset="0"/>
            </a:endParaRP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32D3E7AD-CEBB-4603-B7CD-932E749EEF1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477423"/>
            <a:ext cx="12192000" cy="6051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4839994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68E702AB-D692-4462-A2B1-21078AB25F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95900" y="1136650"/>
            <a:ext cx="6712268" cy="1325563"/>
          </a:xfrm>
        </p:spPr>
        <p:txBody>
          <a:bodyPr>
            <a:normAutofit fontScale="90000"/>
          </a:bodyPr>
          <a:lstStyle/>
          <a:p>
            <a:pPr algn="ctr"/>
            <a:br>
              <a:rPr lang="en-US" b="1" dirty="0">
                <a:solidFill>
                  <a:schemeClr val="tx2">
                    <a:lumMod val="20000"/>
                    <a:lumOff val="80000"/>
                  </a:schemeClr>
                </a:solidFill>
                <a:latin typeface="Chiller" panose="04020404031007020602" pitchFamily="82" charset="0"/>
              </a:rPr>
            </a:br>
            <a:br>
              <a:rPr lang="en-US" b="1" dirty="0">
                <a:solidFill>
                  <a:schemeClr val="tx2">
                    <a:lumMod val="20000"/>
                    <a:lumOff val="80000"/>
                  </a:schemeClr>
                </a:solidFill>
                <a:latin typeface="Chiller" panose="04020404031007020602" pitchFamily="82" charset="0"/>
              </a:rPr>
            </a:br>
            <a:br>
              <a:rPr lang="en-US" b="1" dirty="0">
                <a:solidFill>
                  <a:schemeClr val="tx2">
                    <a:lumMod val="20000"/>
                    <a:lumOff val="80000"/>
                  </a:schemeClr>
                </a:solidFill>
                <a:latin typeface="Chiller" panose="04020404031007020602" pitchFamily="82" charset="0"/>
              </a:rPr>
            </a:br>
            <a:br>
              <a:rPr lang="en-US" b="1" dirty="0">
                <a:solidFill>
                  <a:schemeClr val="tx2">
                    <a:lumMod val="20000"/>
                    <a:lumOff val="80000"/>
                  </a:schemeClr>
                </a:solidFill>
                <a:latin typeface="Chiller" panose="04020404031007020602" pitchFamily="82" charset="0"/>
              </a:rPr>
            </a:br>
            <a:r>
              <a:rPr lang="en-US" sz="5300" b="1" dirty="0">
                <a:solidFill>
                  <a:schemeClr val="accent6">
                    <a:lumMod val="20000"/>
                    <a:lumOff val="80000"/>
                  </a:schemeClr>
                </a:solidFill>
                <a:latin typeface="Chiller" panose="04020404031007020602" pitchFamily="82" charset="0"/>
              </a:rPr>
              <a:t>Vincent Van Gogh, 1853 – 1890</a:t>
            </a:r>
            <a:br>
              <a:rPr lang="en-US" sz="5300" b="1" dirty="0">
                <a:solidFill>
                  <a:schemeClr val="accent6">
                    <a:lumMod val="20000"/>
                    <a:lumOff val="80000"/>
                  </a:schemeClr>
                </a:solidFill>
                <a:latin typeface="Chiller" panose="04020404031007020602" pitchFamily="82" charset="0"/>
              </a:rPr>
            </a:br>
            <a:r>
              <a:rPr lang="en-US" b="1" dirty="0">
                <a:solidFill>
                  <a:schemeClr val="accent6">
                    <a:lumMod val="20000"/>
                    <a:lumOff val="80000"/>
                  </a:schemeClr>
                </a:solidFill>
                <a:latin typeface="Chiller" panose="04020404031007020602" pitchFamily="82" charset="0"/>
              </a:rPr>
              <a:t>Self-Portrait, Paris, December 1887-February 1888, oil on canvas, 65.1 cm x 50 cm, Van Gogh Museum, Amsterdam</a:t>
            </a:r>
            <a:br>
              <a:rPr lang="en-US" b="1" dirty="0">
                <a:solidFill>
                  <a:schemeClr val="accent6">
                    <a:lumMod val="20000"/>
                    <a:lumOff val="80000"/>
                  </a:schemeClr>
                </a:solidFill>
                <a:latin typeface="Chiller" panose="04020404031007020602" pitchFamily="82" charset="0"/>
              </a:rPr>
            </a:br>
            <a:endParaRPr lang="en-US" b="1" dirty="0">
              <a:solidFill>
                <a:schemeClr val="accent6">
                  <a:lumMod val="20000"/>
                  <a:lumOff val="80000"/>
                </a:schemeClr>
              </a:solidFill>
              <a:latin typeface="Chiller" panose="04020404031007020602" pitchFamily="82" charset="0"/>
            </a:endParaRPr>
          </a:p>
        </p:txBody>
      </p:sp>
      <p:pic>
        <p:nvPicPr>
          <p:cNvPr id="1026" name="Picture 2" descr="ÎÏÎ¿ÏÎ­Î»ÎµÏÎ¼Î± ÎµÎ¹ÎºÏÎ½Î±Ï Î³Î¹Î± Vincent Van Gogh Self Portrait as a Painter">
            <a:extLst>
              <a:ext uri="{FF2B5EF4-FFF2-40B4-BE49-F238E27FC236}">
                <a16:creationId xmlns:a16="http://schemas.microsoft.com/office/drawing/2014/main" id="{C1E5806F-E983-413E-BEA1-DC66CB006EC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832" y="182562"/>
            <a:ext cx="4989895" cy="6492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4783341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hought Bubble: Cloud 2">
            <a:extLst>
              <a:ext uri="{FF2B5EF4-FFF2-40B4-BE49-F238E27FC236}">
                <a16:creationId xmlns:a16="http://schemas.microsoft.com/office/drawing/2014/main" id="{C7583BD5-43FE-4492-9E98-7ADF1DEE7C23}"/>
              </a:ext>
            </a:extLst>
          </p:cNvPr>
          <p:cNvSpPr/>
          <p:nvPr/>
        </p:nvSpPr>
        <p:spPr>
          <a:xfrm>
            <a:off x="4124326" y="506027"/>
            <a:ext cx="7496544" cy="4989897"/>
          </a:xfrm>
          <a:prstGeom prst="cloudCallou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" b="1" dirty="0">
              <a:solidFill>
                <a:schemeClr val="accent1">
                  <a:lumMod val="75000"/>
                </a:schemeClr>
              </a:solidFill>
              <a:latin typeface="Chiller" panose="04020404031007020602" pitchFamily="82" charset="0"/>
            </a:endParaRPr>
          </a:p>
          <a:p>
            <a:pPr algn="ctr"/>
            <a:endParaRPr lang="en-US" sz="800" b="1" dirty="0">
              <a:solidFill>
                <a:schemeClr val="accent1">
                  <a:lumMod val="75000"/>
                </a:schemeClr>
              </a:solidFill>
              <a:latin typeface="Chiller" panose="04020404031007020602" pitchFamily="82" charset="0"/>
            </a:endParaRPr>
          </a:p>
          <a:p>
            <a:pPr algn="ctr"/>
            <a:endParaRPr lang="en-US" sz="6000" b="1" dirty="0">
              <a:solidFill>
                <a:schemeClr val="accent1">
                  <a:lumMod val="75000"/>
                </a:schemeClr>
              </a:solidFill>
              <a:latin typeface="Chiller" panose="04020404031007020602" pitchFamily="82" charset="0"/>
            </a:endParaRPr>
          </a:p>
          <a:p>
            <a:pPr algn="ctr"/>
            <a:r>
              <a:rPr lang="en-US" sz="6000" b="1" dirty="0">
                <a:solidFill>
                  <a:schemeClr val="accent1">
                    <a:lumMod val="75000"/>
                  </a:schemeClr>
                </a:solidFill>
                <a:latin typeface="Chiller" panose="04020404031007020602" pitchFamily="82" charset="0"/>
              </a:rPr>
              <a:t>Vincent Van Gogh</a:t>
            </a:r>
          </a:p>
          <a:p>
            <a:pPr algn="ctr"/>
            <a:r>
              <a:rPr lang="en-US" sz="900" dirty="0">
                <a:hlinkClick r:id="rId2"/>
              </a:rPr>
              <a:t>https://commons.wikimedia.org/wiki/Vincent_van_Gogh#/media/File:Zelfportret_als_schilder_-_s0022V1962_-_Van_Gogh_Museum.jpg</a:t>
            </a:r>
            <a:endParaRPr lang="en-US" sz="900" dirty="0"/>
          </a:p>
          <a:p>
            <a:pPr algn="ctr"/>
            <a:r>
              <a:rPr lang="en-US" sz="900" b="1" dirty="0">
                <a:solidFill>
                  <a:schemeClr val="accent1">
                    <a:lumMod val="75000"/>
                  </a:schemeClr>
                </a:solidFill>
                <a:latin typeface="Chiller" panose="04020404031007020602" pitchFamily="82" charset="0"/>
              </a:rPr>
              <a:t>Public Domain</a:t>
            </a:r>
          </a:p>
        </p:txBody>
      </p:sp>
    </p:spTree>
    <p:extLst>
      <p:ext uri="{BB962C8B-B14F-4D97-AF65-F5344CB8AC3E}">
        <p14:creationId xmlns:p14="http://schemas.microsoft.com/office/powerpoint/2010/main" val="90810119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132</TotalTime>
  <Words>47</Words>
  <Application>Microsoft Office PowerPoint</Application>
  <PresentationFormat>Widescreen</PresentationFormat>
  <Paragraphs>13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3" baseType="lpstr">
      <vt:lpstr>Arial</vt:lpstr>
      <vt:lpstr>Calibri</vt:lpstr>
      <vt:lpstr>Calibri Light</vt:lpstr>
      <vt:lpstr>Chiller</vt:lpstr>
      <vt:lpstr>Office Theme</vt:lpstr>
      <vt:lpstr>             ?</vt:lpstr>
      <vt:lpstr>          Do you know who this person is?  Can you Guess? Is it: Rembrandt van Rijn Piet Mondrian Vincent Van Gogh Hans Brinker </vt:lpstr>
      <vt:lpstr>   Look at the painting more closely. Do you see at the painting any clues that tell us it was made by Vincent Van Gogh?</vt:lpstr>
      <vt:lpstr>What painting material do you see? What do you think he might be painting?</vt:lpstr>
      <vt:lpstr>   Use the “best” adjective that describes Van Gog’s brushwork: soft, nervous, smooth, flat, flowing </vt:lpstr>
      <vt:lpstr>   Identify the colours the artist used </vt:lpstr>
      <vt:lpstr>    Vincent Van Gogh, 1853 – 1890 Self-Portrait, Paris, December 1887-February 1888, oil on canvas, 65.1 cm x 50 cm, Van Gogh Museum, Amsterdam 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Amalia Spiliakou</dc:creator>
  <cp:lastModifiedBy>Amalia Spiliakou</cp:lastModifiedBy>
  <cp:revision>1</cp:revision>
  <dcterms:created xsi:type="dcterms:W3CDTF">2018-12-11T09:46:23Z</dcterms:created>
  <dcterms:modified xsi:type="dcterms:W3CDTF">2019-04-29T04:19:45Z</dcterms:modified>
</cp:coreProperties>
</file>