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63E5E6-110F-44D2-948F-514EFA8CACFC}" v="67" dt="2019-04-16T01:52:22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763E5E6-110F-44D2-948F-514EFA8CACFC}"/>
    <pc:docChg chg="undo redo custSel mod addSld modSld">
      <pc:chgData name="Amalia Spiliakou" userId="f4bd6b91a0b5818a" providerId="LiveId" clId="{D763E5E6-110F-44D2-948F-514EFA8CACFC}" dt="2019-04-16T01:52:22.665" v="1138" actId="1076"/>
      <pc:docMkLst>
        <pc:docMk/>
      </pc:docMkLst>
      <pc:sldChg chg="addSp delSp modSp">
        <pc:chgData name="Amalia Spiliakou" userId="f4bd6b91a0b5818a" providerId="LiveId" clId="{D763E5E6-110F-44D2-948F-514EFA8CACFC}" dt="2019-04-14T07:40:49.849" v="133" actId="20577"/>
        <pc:sldMkLst>
          <pc:docMk/>
          <pc:sldMk cId="2114490167" sldId="259"/>
        </pc:sldMkLst>
        <pc:spChg chg="mod">
          <ac:chgData name="Amalia Spiliakou" userId="f4bd6b91a0b5818a" providerId="LiveId" clId="{D763E5E6-110F-44D2-948F-514EFA8CACFC}" dt="2019-04-14T07:40:49.849" v="133" actId="20577"/>
          <ac:spMkLst>
            <pc:docMk/>
            <pc:sldMk cId="2114490167" sldId="259"/>
            <ac:spMk id="2" creationId="{B52B955E-3AD1-427B-AC7E-24EA60CD945E}"/>
          </ac:spMkLst>
        </pc:spChg>
        <pc:picChg chg="add mod">
          <ac:chgData name="Amalia Spiliakou" userId="f4bd6b91a0b5818a" providerId="LiveId" clId="{D763E5E6-110F-44D2-948F-514EFA8CACFC}" dt="2019-04-14T07:39:54.571" v="124" actId="1076"/>
          <ac:picMkLst>
            <pc:docMk/>
            <pc:sldMk cId="2114490167" sldId="259"/>
            <ac:picMk id="3" creationId="{DE70899C-F7DA-4AC4-9D81-1343F217F3D4}"/>
          </ac:picMkLst>
        </pc:picChg>
        <pc:picChg chg="del">
          <ac:chgData name="Amalia Spiliakou" userId="f4bd6b91a0b5818a" providerId="LiveId" clId="{D763E5E6-110F-44D2-948F-514EFA8CACFC}" dt="2019-04-14T07:39:07.661" v="114" actId="478"/>
          <ac:picMkLst>
            <pc:docMk/>
            <pc:sldMk cId="2114490167" sldId="259"/>
            <ac:picMk id="2050" creationId="{BFEE3729-2D1A-4E6D-8816-308C209A3299}"/>
          </ac:picMkLst>
        </pc:picChg>
      </pc:sldChg>
      <pc:sldChg chg="addSp delSp modSp">
        <pc:chgData name="Amalia Spiliakou" userId="f4bd6b91a0b5818a" providerId="LiveId" clId="{D763E5E6-110F-44D2-948F-514EFA8CACFC}" dt="2019-04-16T01:52:22.665" v="1138" actId="1076"/>
        <pc:sldMkLst>
          <pc:docMk/>
          <pc:sldMk cId="2762659786" sldId="260"/>
        </pc:sldMkLst>
        <pc:spChg chg="mod">
          <ac:chgData name="Amalia Spiliakou" userId="f4bd6b91a0b5818a" providerId="LiveId" clId="{D763E5E6-110F-44D2-948F-514EFA8CACFC}" dt="2019-04-16T01:48:49.083" v="1136" actId="20577"/>
          <ac:spMkLst>
            <pc:docMk/>
            <pc:sldMk cId="2762659786" sldId="260"/>
            <ac:spMk id="2" creationId="{8E8AC4BA-9DEF-4AC8-8EFC-6521BF6FC142}"/>
          </ac:spMkLst>
        </pc:spChg>
        <pc:picChg chg="add del mod">
          <ac:chgData name="Amalia Spiliakou" userId="f4bd6b91a0b5818a" providerId="LiveId" clId="{D763E5E6-110F-44D2-948F-514EFA8CACFC}" dt="2019-04-16T01:52:22.665" v="1138" actId="1076"/>
          <ac:picMkLst>
            <pc:docMk/>
            <pc:sldMk cId="2762659786" sldId="260"/>
            <ac:picMk id="3" creationId="{A3BC5D97-C7E0-49B7-A3FA-3C0FFB88B4F5}"/>
          </ac:picMkLst>
        </pc:picChg>
        <pc:picChg chg="del">
          <ac:chgData name="Amalia Spiliakou" userId="f4bd6b91a0b5818a" providerId="LiveId" clId="{D763E5E6-110F-44D2-948F-514EFA8CACFC}" dt="2019-04-14T07:50:30.442" v="240" actId="478"/>
          <ac:picMkLst>
            <pc:docMk/>
            <pc:sldMk cId="2762659786" sldId="260"/>
            <ac:picMk id="3074" creationId="{B66E8237-F69A-4CBF-AA0A-671C238B996F}"/>
          </ac:picMkLst>
        </pc:picChg>
      </pc:sldChg>
      <pc:sldChg chg="addSp delSp modSp">
        <pc:chgData name="Amalia Spiliakou" userId="f4bd6b91a0b5818a" providerId="LiveId" clId="{D763E5E6-110F-44D2-948F-514EFA8CACFC}" dt="2019-04-14T08:32:58.679" v="512" actId="20577"/>
        <pc:sldMkLst>
          <pc:docMk/>
          <pc:sldMk cId="1802416360" sldId="261"/>
        </pc:sldMkLst>
        <pc:spChg chg="mod">
          <ac:chgData name="Amalia Spiliakou" userId="f4bd6b91a0b5818a" providerId="LiveId" clId="{D763E5E6-110F-44D2-948F-514EFA8CACFC}" dt="2019-04-14T08:32:58.679" v="512" actId="20577"/>
          <ac:spMkLst>
            <pc:docMk/>
            <pc:sldMk cId="1802416360" sldId="261"/>
            <ac:spMk id="2" creationId="{1F89635E-7309-4B79-B75A-60DB0BA346CF}"/>
          </ac:spMkLst>
        </pc:spChg>
        <pc:picChg chg="add mod">
          <ac:chgData name="Amalia Spiliakou" userId="f4bd6b91a0b5818a" providerId="LiveId" clId="{D763E5E6-110F-44D2-948F-514EFA8CACFC}" dt="2019-04-14T08:32:29.182" v="485" actId="1076"/>
          <ac:picMkLst>
            <pc:docMk/>
            <pc:sldMk cId="1802416360" sldId="261"/>
            <ac:picMk id="3" creationId="{7A71DDB1-2667-469E-A565-3E98EF911500}"/>
          </ac:picMkLst>
        </pc:picChg>
        <pc:picChg chg="del">
          <ac:chgData name="Amalia Spiliakou" userId="f4bd6b91a0b5818a" providerId="LiveId" clId="{D763E5E6-110F-44D2-948F-514EFA8CACFC}" dt="2019-04-14T07:58:51.182" v="322" actId="478"/>
          <ac:picMkLst>
            <pc:docMk/>
            <pc:sldMk cId="1802416360" sldId="261"/>
            <ac:picMk id="4098" creationId="{AF92CAC3-7F65-4F4B-92AC-8130954C7421}"/>
          </ac:picMkLst>
        </pc:picChg>
      </pc:sldChg>
      <pc:sldChg chg="addSp delSp modSp">
        <pc:chgData name="Amalia Spiliakou" userId="f4bd6b91a0b5818a" providerId="LiveId" clId="{D763E5E6-110F-44D2-948F-514EFA8CACFC}" dt="2019-04-14T08:40:54.260" v="677" actId="6549"/>
        <pc:sldMkLst>
          <pc:docMk/>
          <pc:sldMk cId="3311529892" sldId="262"/>
        </pc:sldMkLst>
        <pc:spChg chg="mod">
          <ac:chgData name="Amalia Spiliakou" userId="f4bd6b91a0b5818a" providerId="LiveId" clId="{D763E5E6-110F-44D2-948F-514EFA8CACFC}" dt="2019-04-14T08:40:54.260" v="677" actId="6549"/>
          <ac:spMkLst>
            <pc:docMk/>
            <pc:sldMk cId="3311529892" sldId="262"/>
            <ac:spMk id="2" creationId="{941621A5-E4D1-43F6-928F-A59D20A99709}"/>
          </ac:spMkLst>
        </pc:spChg>
        <pc:picChg chg="del">
          <ac:chgData name="Amalia Spiliakou" userId="f4bd6b91a0b5818a" providerId="LiveId" clId="{D763E5E6-110F-44D2-948F-514EFA8CACFC}" dt="2019-04-14T08:09:00.283" v="326" actId="478"/>
          <ac:picMkLst>
            <pc:docMk/>
            <pc:sldMk cId="3311529892" sldId="262"/>
            <ac:picMk id="4" creationId="{69CAFB9A-A805-42FE-8B66-C44966261CE0}"/>
          </ac:picMkLst>
        </pc:picChg>
        <pc:picChg chg="add mod">
          <ac:chgData name="Amalia Spiliakou" userId="f4bd6b91a0b5818a" providerId="LiveId" clId="{D763E5E6-110F-44D2-948F-514EFA8CACFC}" dt="2019-04-14T08:10:14.368" v="343" actId="14100"/>
          <ac:picMkLst>
            <pc:docMk/>
            <pc:sldMk cId="3311529892" sldId="262"/>
            <ac:picMk id="5122" creationId="{E5D57698-6C22-48A5-9DF5-BEA76B693CE9}"/>
          </ac:picMkLst>
        </pc:picChg>
      </pc:sldChg>
      <pc:sldChg chg="addSp delSp modSp">
        <pc:chgData name="Amalia Spiliakou" userId="f4bd6b91a0b5818a" providerId="LiveId" clId="{D763E5E6-110F-44D2-948F-514EFA8CACFC}" dt="2019-04-14T08:50:19.979" v="816" actId="6549"/>
        <pc:sldMkLst>
          <pc:docMk/>
          <pc:sldMk cId="3689663969" sldId="263"/>
        </pc:sldMkLst>
        <pc:spChg chg="mod">
          <ac:chgData name="Amalia Spiliakou" userId="f4bd6b91a0b5818a" providerId="LiveId" clId="{D763E5E6-110F-44D2-948F-514EFA8CACFC}" dt="2019-04-14T08:50:19.979" v="816" actId="6549"/>
          <ac:spMkLst>
            <pc:docMk/>
            <pc:sldMk cId="3689663969" sldId="263"/>
            <ac:spMk id="2" creationId="{779C3240-1A2C-4E88-81CB-E503059A548A}"/>
          </ac:spMkLst>
        </pc:spChg>
        <pc:picChg chg="add del mod">
          <ac:chgData name="Amalia Spiliakou" userId="f4bd6b91a0b5818a" providerId="LiveId" clId="{D763E5E6-110F-44D2-948F-514EFA8CACFC}" dt="2019-04-14T08:17:30.177" v="365" actId="478"/>
          <ac:picMkLst>
            <pc:docMk/>
            <pc:sldMk cId="3689663969" sldId="263"/>
            <ac:picMk id="6146" creationId="{5AEB06E4-C908-4D16-B9A1-65C15BF4BC6D}"/>
          </ac:picMkLst>
        </pc:picChg>
        <pc:picChg chg="add del">
          <ac:chgData name="Amalia Spiliakou" userId="f4bd6b91a0b5818a" providerId="LiveId" clId="{D763E5E6-110F-44D2-948F-514EFA8CACFC}" dt="2019-04-14T08:18:31.378" v="367" actId="478"/>
          <ac:picMkLst>
            <pc:docMk/>
            <pc:sldMk cId="3689663969" sldId="263"/>
            <ac:picMk id="6148" creationId="{08F543D0-72B0-4E9F-81EE-908562FA30E6}"/>
          </ac:picMkLst>
        </pc:picChg>
        <pc:picChg chg="add del mod">
          <ac:chgData name="Amalia Spiliakou" userId="f4bd6b91a0b5818a" providerId="LiveId" clId="{D763E5E6-110F-44D2-948F-514EFA8CACFC}" dt="2019-04-14T08:21:48.212" v="420" actId="478"/>
          <ac:picMkLst>
            <pc:docMk/>
            <pc:sldMk cId="3689663969" sldId="263"/>
            <ac:picMk id="6150" creationId="{F7982DEF-9F35-4405-82FA-AE40DEFBF20E}"/>
          </ac:picMkLst>
        </pc:picChg>
        <pc:picChg chg="add mod">
          <ac:chgData name="Amalia Spiliakou" userId="f4bd6b91a0b5818a" providerId="LiveId" clId="{D763E5E6-110F-44D2-948F-514EFA8CACFC}" dt="2019-04-14T08:22:00.337" v="423" actId="1076"/>
          <ac:picMkLst>
            <pc:docMk/>
            <pc:sldMk cId="3689663969" sldId="263"/>
            <ac:picMk id="6152" creationId="{FC9756BF-46FC-4FA3-922F-0E8D32E8C8AE}"/>
          </ac:picMkLst>
        </pc:picChg>
        <pc:picChg chg="del">
          <ac:chgData name="Amalia Spiliakou" userId="f4bd6b91a0b5818a" providerId="LiveId" clId="{D763E5E6-110F-44D2-948F-514EFA8CACFC}" dt="2019-04-14T08:15:32.743" v="351" actId="478"/>
          <ac:picMkLst>
            <pc:docMk/>
            <pc:sldMk cId="3689663969" sldId="263"/>
            <ac:picMk id="8196" creationId="{18E991B5-1930-4DD3-B62D-4F6457805647}"/>
          </ac:picMkLst>
        </pc:picChg>
      </pc:sldChg>
      <pc:sldChg chg="addSp delSp modSp">
        <pc:chgData name="Amalia Spiliakou" userId="f4bd6b91a0b5818a" providerId="LiveId" clId="{D763E5E6-110F-44D2-948F-514EFA8CACFC}" dt="2019-04-14T08:51:24.410" v="851" actId="20577"/>
        <pc:sldMkLst>
          <pc:docMk/>
          <pc:sldMk cId="4231919198" sldId="264"/>
        </pc:sldMkLst>
        <pc:spChg chg="mod">
          <ac:chgData name="Amalia Spiliakou" userId="f4bd6b91a0b5818a" providerId="LiveId" clId="{D763E5E6-110F-44D2-948F-514EFA8CACFC}" dt="2019-04-14T08:51:24.410" v="851" actId="20577"/>
          <ac:spMkLst>
            <pc:docMk/>
            <pc:sldMk cId="4231919198" sldId="264"/>
            <ac:spMk id="2" creationId="{753B6C70-02E5-4270-97B1-900A1601EF14}"/>
          </ac:spMkLst>
        </pc:spChg>
        <pc:picChg chg="add mod">
          <ac:chgData name="Amalia Spiliakou" userId="f4bd6b91a0b5818a" providerId="LiveId" clId="{D763E5E6-110F-44D2-948F-514EFA8CACFC}" dt="2019-04-14T08:23:38.060" v="429" actId="1035"/>
          <ac:picMkLst>
            <pc:docMk/>
            <pc:sldMk cId="4231919198" sldId="264"/>
            <ac:picMk id="7170" creationId="{84C5EA75-C921-413C-8D3E-DA15EAB782D4}"/>
          </ac:picMkLst>
        </pc:picChg>
        <pc:picChg chg="del">
          <ac:chgData name="Amalia Spiliakou" userId="f4bd6b91a0b5818a" providerId="LiveId" clId="{D763E5E6-110F-44D2-948F-514EFA8CACFC}" dt="2019-04-14T08:23:24.912" v="425" actId="478"/>
          <ac:picMkLst>
            <pc:docMk/>
            <pc:sldMk cId="4231919198" sldId="264"/>
            <ac:picMk id="9218" creationId="{3C90A5FB-1A12-4972-84A8-F860F1890AF6}"/>
          </ac:picMkLst>
        </pc:picChg>
      </pc:sldChg>
      <pc:sldChg chg="addSp delSp modSp mod setBg">
        <pc:chgData name="Amalia Spiliakou" userId="f4bd6b91a0b5818a" providerId="LiveId" clId="{D763E5E6-110F-44D2-948F-514EFA8CACFC}" dt="2019-04-14T08:27:00.682" v="433" actId="26606"/>
        <pc:sldMkLst>
          <pc:docMk/>
          <pc:sldMk cId="3311936637" sldId="266"/>
        </pc:sldMkLst>
        <pc:spChg chg="del">
          <ac:chgData name="Amalia Spiliakou" userId="f4bd6b91a0b5818a" providerId="LiveId" clId="{D763E5E6-110F-44D2-948F-514EFA8CACFC}" dt="2019-04-14T08:26:55.411" v="431" actId="478"/>
          <ac:spMkLst>
            <pc:docMk/>
            <pc:sldMk cId="3311936637" sldId="266"/>
            <ac:spMk id="2" creationId="{12612417-28F7-42E3-8F35-8AB1DC6E82B5}"/>
          </ac:spMkLst>
        </pc:spChg>
        <pc:picChg chg="del">
          <ac:chgData name="Amalia Spiliakou" userId="f4bd6b91a0b5818a" providerId="LiveId" clId="{D763E5E6-110F-44D2-948F-514EFA8CACFC}" dt="2019-04-14T08:26:52.480" v="430" actId="478"/>
          <ac:picMkLst>
            <pc:docMk/>
            <pc:sldMk cId="3311936637" sldId="266"/>
            <ac:picMk id="7170" creationId="{DA91A9A3-1A3D-4ADD-BDD4-675012A358AD}"/>
          </ac:picMkLst>
        </pc:picChg>
        <pc:picChg chg="add mod">
          <ac:chgData name="Amalia Spiliakou" userId="f4bd6b91a0b5818a" providerId="LiveId" clId="{D763E5E6-110F-44D2-948F-514EFA8CACFC}" dt="2019-04-14T08:27:00.682" v="433" actId="26606"/>
          <ac:picMkLst>
            <pc:docMk/>
            <pc:sldMk cId="3311936637" sldId="266"/>
            <ac:picMk id="8194" creationId="{7D317E8E-E4CB-4DA2-AAA6-DE959A49DC68}"/>
          </ac:picMkLst>
        </pc:picChg>
      </pc:sldChg>
      <pc:sldChg chg="modSp add setBg">
        <pc:chgData name="Amalia Spiliakou" userId="f4bd6b91a0b5818a" providerId="LiveId" clId="{D763E5E6-110F-44D2-948F-514EFA8CACFC}" dt="2019-04-14T08:56:07.178" v="856" actId="20577"/>
        <pc:sldMkLst>
          <pc:docMk/>
          <pc:sldMk cId="254100633" sldId="267"/>
        </pc:sldMkLst>
        <pc:spChg chg="mod">
          <ac:chgData name="Amalia Spiliakou" userId="f4bd6b91a0b5818a" providerId="LiveId" clId="{D763E5E6-110F-44D2-948F-514EFA8CACFC}" dt="2019-04-14T08:56:07.178" v="856" actId="20577"/>
          <ac:spMkLst>
            <pc:docMk/>
            <pc:sldMk cId="254100633" sldId="267"/>
            <ac:spMk id="2" creationId="{5A48E423-6418-4ACC-AC67-6D398D69803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9DBD7-60F8-4C60-97D3-062049AF1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B051E-F7EA-47DA-A122-421B8D52E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E4FED-DA07-4F14-BC8C-62E377C0A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6CA4B-2130-49E0-8497-40FAC0B00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243C1-0AAA-4FF3-AAFB-D889C6F5A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9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3F909-93C4-4789-99A3-385638951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0BBF4-DA3A-470F-A3C8-546C18507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D8BBC-7254-478B-AAC6-8056F6CEB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EA8AE-6401-4A69-AEE0-66B7E118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FDF57-BFDE-4D61-8201-027B3801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1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EE63D-8D58-4CA9-B1FB-30B244E6C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6806-97A1-4A0C-947C-51415DC60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F46CA-DE67-4100-A5A8-EB8D699D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2039F-736F-4289-91C6-DA0426429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F0AD3-FFAD-49E3-9F58-02E719F2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569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2D36A-C881-4A64-ACC7-1FC2A932F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FFC98-F639-4A73-879C-B0D1BE8CB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EAB222-DC8B-4B26-9D49-8C58DD240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A0F92D-872E-45B6-B22A-B5513FD3D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DECEE-3A87-42BC-9C95-E77199C86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706D3-08EC-4F5F-9F02-CAD86BDE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02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ED1F3-3624-421C-B82F-52854D344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7052D-31E1-4078-9786-8A3C73A87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42115-241E-4392-A233-599FB0C15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C0AEBE-6FF6-4301-9F35-9663B289A0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42AC1B-84F5-4035-8378-93CEE383A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7204B5-F589-4D72-A05C-2E54B991D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4C2EF2-2EC4-49B0-9446-7419A9A2C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66B2CE-EDC5-403C-B219-8038F211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6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F3A76-DC1F-4262-8703-6FF356CB2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0BE49F-6B2D-445A-85AB-EAA0604B4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877179-540C-450F-ACD8-6F534D14C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3AA529-1F6D-41A4-A437-FD53E049D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9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3F546C-D33F-4D29-B7E5-546BB8F5C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93538E-3C5F-4BFF-877C-A957A741D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AEA7B-0C5C-400F-BAB3-4ED301270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6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B20E-330D-41A2-A872-A3588CF15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08C71-3C6D-40A3-BC19-08413F846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48E44-ABD0-4E3E-A62D-519093983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0E08F2-145D-4287-B23D-895240054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F3C6D-9D0F-42F6-AD1C-93C5ED136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3C8CC-56B3-4352-B522-64425037C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9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301F-7D17-4CFC-AC2D-CE15659CF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35B9F5-282D-457E-9CC4-B5A126196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0A926-8917-4E78-86C4-3BDF99B10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65365-4427-4A5B-B59C-124D17F1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29801-2A73-49CC-AC87-A03C1C96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0EDE7-ECA6-47D6-AD89-FE182011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51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8066-BE8A-421E-B7C5-F47782D7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E03BC-D52F-40FA-B450-85CBB257A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41671-07D3-4859-8210-06EB7DC4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AC17E-D458-4F15-AF64-767D39C65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A4788-EC16-43B9-AF84-BD3840E5B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7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80A51F-2796-4D32-BFC0-BE635D31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8BACC-3705-4AFF-958E-67E4C4D7D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AF4BF-B273-4DED-A639-B9031CCCB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E1CD7-173E-4C4A-A0CB-730BAE89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EDF15-29F3-4C6C-8BA2-0A1436EF6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4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9C8E48-E07A-4692-8940-A9151E599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E4EEE-119D-43B2-8435-EDB1C01D8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8F6B1-399A-482C-9D75-25B664124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9D9A6-AAA0-41AB-98EE-75596AF83E3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F77A9-3DC8-4756-8395-9E74C3165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FA0A9-D70E-49EB-A1B5-C326EB457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CD9F4-4142-4A85-89EC-8041C5A46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2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EVZFdJlzExQ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pgTZBjwf3qM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UoN2qtdE1YI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Nh_9k9cqx4k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HUW67ZUrdVM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30531588-ABA5-45E7-9CC2-4C7327C8B39D}"/>
              </a:ext>
            </a:extLst>
          </p:cNvPr>
          <p:cNvSpPr/>
          <p:nvPr/>
        </p:nvSpPr>
        <p:spPr>
          <a:xfrm>
            <a:off x="552450" y="657225"/>
            <a:ext cx="11115675" cy="5610225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accent4">
                    <a:lumMod val="50000"/>
                  </a:schemeClr>
                </a:solidFill>
                <a:latin typeface="Jokerman" panose="04090605060D06020702" pitchFamily="82" charset="0"/>
              </a:rPr>
              <a:t>7</a:t>
            </a:r>
          </a:p>
          <a:p>
            <a:pPr algn="ctr"/>
            <a:r>
              <a:rPr lang="en-US" sz="4800" dirty="0">
                <a:solidFill>
                  <a:schemeClr val="accent4">
                    <a:lumMod val="50000"/>
                  </a:schemeClr>
                </a:solidFill>
                <a:latin typeface="Jokerman" panose="04090605060D06020702" pitchFamily="82" charset="0"/>
              </a:rPr>
              <a:t> </a:t>
            </a:r>
            <a:r>
              <a:rPr lang="en-US" sz="8000" dirty="0" err="1">
                <a:solidFill>
                  <a:schemeClr val="accent4">
                    <a:lumMod val="50000"/>
                  </a:schemeClr>
                </a:solidFill>
                <a:latin typeface="Jokerman" panose="04090605060D06020702" pitchFamily="82" charset="0"/>
              </a:rPr>
              <a:t>Roar</a:t>
            </a:r>
            <a:r>
              <a:rPr lang="en-US" sz="4800" dirty="0" err="1">
                <a:solidFill>
                  <a:schemeClr val="accent4">
                    <a:lumMod val="50000"/>
                  </a:schemeClr>
                </a:solidFill>
                <a:latin typeface="Jokerman" panose="04090605060D06020702" pitchFamily="82" charset="0"/>
              </a:rPr>
              <a:t>some</a:t>
            </a:r>
            <a:r>
              <a:rPr lang="en-US" sz="4800" dirty="0">
                <a:solidFill>
                  <a:schemeClr val="accent4">
                    <a:lumMod val="50000"/>
                  </a:schemeClr>
                </a:solidFill>
                <a:latin typeface="Jokerman" panose="04090605060D06020702" pitchFamily="82" charset="0"/>
              </a:rPr>
              <a:t> Lion Facts </a:t>
            </a:r>
          </a:p>
        </p:txBody>
      </p:sp>
    </p:spTree>
    <p:extLst>
      <p:ext uri="{BB962C8B-B14F-4D97-AF65-F5344CB8AC3E}">
        <p14:creationId xmlns:p14="http://schemas.microsoft.com/office/powerpoint/2010/main" val="2188757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364AC-6526-408E-9311-3455571F8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0275" y="365125"/>
            <a:ext cx="219074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Fact 1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: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 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Lions live in prides, that is groups of 10 or 15 animals. </a:t>
            </a:r>
            <a:b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2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hlinkClick r:id="rId2"/>
              </a:rPr>
              <a:t>https://www.youtube.com/watch?v=EVZFdJlzExQ</a:t>
            </a:r>
            <a:b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endParaRPr lang="en-US" sz="3200" dirty="0">
              <a:solidFill>
                <a:schemeClr val="accent4">
                  <a:lumMod val="60000"/>
                  <a:lumOff val="40000"/>
                </a:schemeClr>
              </a:solidFill>
              <a:latin typeface="Jokerman" panose="04090605060D06020702" pitchFamily="82" charset="0"/>
            </a:endParaRPr>
          </a:p>
        </p:txBody>
      </p:sp>
      <p:pic>
        <p:nvPicPr>
          <p:cNvPr id="1026" name="Picture 2" descr="Î£ÏÎµÏÎ¹ÎºÎ® ÎµÎ¹ÎºÏÎ½Î±">
            <a:extLst>
              <a:ext uri="{FF2B5EF4-FFF2-40B4-BE49-F238E27FC236}">
                <a16:creationId xmlns:a16="http://schemas.microsoft.com/office/drawing/2014/main" id="{E0DA7C68-2674-497B-A721-4E1127F42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6" y="184255"/>
            <a:ext cx="9486373" cy="648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21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B955E-3AD1-427B-AC7E-24EA60C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654" y="365125"/>
            <a:ext cx="278787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Fact 2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:</a:t>
            </a:r>
            <a:b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 Listen carefully!!!</a:t>
            </a:r>
            <a:b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Even if you are 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 8km away, you can hear a Lion’s ROAR.</a:t>
            </a:r>
            <a:b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2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hlinkClick r:id="rId2"/>
              </a:rPr>
              <a:t>https://www.youtube.com/watch?v=pgTZBjwf3qM</a:t>
            </a:r>
            <a:b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endParaRPr lang="en-US" sz="3200" dirty="0">
              <a:solidFill>
                <a:schemeClr val="accent4">
                  <a:lumMod val="60000"/>
                  <a:lumOff val="40000"/>
                </a:schemeClr>
              </a:solidFill>
              <a:latin typeface="Jokerman" panose="04090605060D06020702" pitchFamily="82" charset="0"/>
            </a:endParaRPr>
          </a:p>
        </p:txBody>
      </p:sp>
      <p:pic>
        <p:nvPicPr>
          <p:cNvPr id="3" name="Picture 2" descr="Î£ÏÎµÏÎ¹ÎºÎ® ÎµÎ¹ÎºÏÎ½Î±">
            <a:extLst>
              <a:ext uri="{FF2B5EF4-FFF2-40B4-BE49-F238E27FC236}">
                <a16:creationId xmlns:a16="http://schemas.microsoft.com/office/drawing/2014/main" id="{DE70899C-F7DA-4AC4-9D81-1343F217F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75" y="442830"/>
            <a:ext cx="8975099" cy="597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490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AC4BA-9DEF-4AC8-8EFC-6521BF6FC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65125"/>
            <a:ext cx="11830050" cy="1325563"/>
          </a:xfrm>
        </p:spPr>
        <p:txBody>
          <a:bodyPr>
            <a:normAutofit fontScale="90000"/>
          </a:bodyPr>
          <a:lstStyle/>
          <a:p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Fact 3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: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Watch out, from dusk to dawn, </a:t>
            </a: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Lions go hunting! The male Lions are 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responsible for the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pride’s safety, 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while the female 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lions do the actual 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hunting. A female 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lion needs 5kg of 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meat a day. A male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needs 7kg or more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a day.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endParaRPr lang="en-US" sz="3100" dirty="0">
              <a:solidFill>
                <a:schemeClr val="accent4">
                  <a:lumMod val="60000"/>
                  <a:lumOff val="40000"/>
                </a:schemeClr>
              </a:solidFill>
              <a:latin typeface="Jokerman" panose="04090605060D06020702" pitchFamily="82" charset="0"/>
            </a:endParaRPr>
          </a:p>
        </p:txBody>
      </p:sp>
      <p:pic>
        <p:nvPicPr>
          <p:cNvPr id="3" name="Picture 2" descr="File:Carnivore-lion.jpg">
            <a:extLst>
              <a:ext uri="{FF2B5EF4-FFF2-40B4-BE49-F238E27FC236}">
                <a16:creationId xmlns:a16="http://schemas.microsoft.com/office/drawing/2014/main" id="{A3BC5D97-C7E0-49B7-A3FA-3C0FFB88B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278" y="1124467"/>
            <a:ext cx="8273868" cy="548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65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9635E-7309-4B79-B75A-60DB0BA34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9" y="365125"/>
            <a:ext cx="1161580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Fact 4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: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Do you know how baby lions are called? Check these words out: cubs, whelps or </a:t>
            </a:r>
            <a:r>
              <a:rPr lang="en-US" sz="28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lionets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.</a:t>
            </a:r>
            <a:b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2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hlinkClick r:id="rId2"/>
              </a:rPr>
              <a:t>https://www.youtube.com/watch?v=UoN2qtdE1YI</a:t>
            </a:r>
            <a:b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Jokerman" panose="04090605060D06020702" pitchFamily="82" charset="0"/>
            </a:endParaRPr>
          </a:p>
        </p:txBody>
      </p:sp>
      <p:pic>
        <p:nvPicPr>
          <p:cNvPr id="3" name="Picture 2" descr="ÎÏÎ¿ÏÎ­Î»ÎµÏÎ¼Î± ÎµÎ¹ÎºÏÎ½Î±Ï Î³Î¹Î± Wikimedia Commons Lion Cubs">
            <a:extLst>
              <a:ext uri="{FF2B5EF4-FFF2-40B4-BE49-F238E27FC236}">
                <a16:creationId xmlns:a16="http://schemas.microsoft.com/office/drawing/2014/main" id="{7A71DDB1-2667-469E-A565-3E98EF911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884" y="1583199"/>
            <a:ext cx="9240231" cy="51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416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21A5-E4D1-43F6-928F-A59D20A99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82" y="365125"/>
            <a:ext cx="11739237" cy="1325563"/>
          </a:xfrm>
        </p:spPr>
        <p:txBody>
          <a:bodyPr>
            <a:normAutofit fontScale="90000"/>
          </a:bodyPr>
          <a:lstStyle/>
          <a:p>
            <a:br>
              <a:rPr lang="en-US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Fact 5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: </a:t>
            </a: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In their natural habitat, lions can live between  12 to 16 years. In captivity,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they live up to 25 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years.</a:t>
            </a:r>
          </a:p>
        </p:txBody>
      </p:sp>
      <p:pic>
        <p:nvPicPr>
          <p:cNvPr id="5122" name="Picture 2" descr="Skeda:Lions Family Portrait Masai Mara.jpg">
            <a:extLst>
              <a:ext uri="{FF2B5EF4-FFF2-40B4-BE49-F238E27FC236}">
                <a16:creationId xmlns:a16="http://schemas.microsoft.com/office/drawing/2014/main" id="{E5D57698-6C22-48A5-9DF5-BEA76B693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946" y="1069579"/>
            <a:ext cx="8405673" cy="560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529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C3240-1A2C-4E88-81CB-E503059A5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365125"/>
            <a:ext cx="39909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br>
              <a:rPr lang="en-US" sz="8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Fact 6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: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Lions are called </a:t>
            </a:r>
            <a: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‘kings of the jungle’. In reality, they live in the savannah or grasslands. </a:t>
            </a:r>
            <a:br>
              <a:rPr lang="en-US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2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hlinkClick r:id="rId2"/>
              </a:rPr>
              <a:t>https://www.youtube.com/watch?v=Nh_9k9cqx4k</a:t>
            </a:r>
            <a:br>
              <a:rPr lang="en-US" sz="2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</a:rPr>
            </a:br>
            <a:endParaRPr lang="en-US" sz="2200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6152" name="Picture 8" descr="ÎÏÎ¿ÏÎ­Î»ÎµÏÎ¼Î± ÎµÎ¹ÎºÏÎ½Î±Ï Î³Î¹Î± Wikimedia Commons Lion in the savannah">
            <a:extLst>
              <a:ext uri="{FF2B5EF4-FFF2-40B4-BE49-F238E27FC236}">
                <a16:creationId xmlns:a16="http://schemas.microsoft.com/office/drawing/2014/main" id="{FC9756BF-46FC-4FA3-922F-0E8D32E8C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576" y="182562"/>
            <a:ext cx="7734337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66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6C70-02E5-4270-97B1-900A1601E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Fact 7: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  <a:t>81km per hour, this is how fast Lions can run!</a:t>
            </a:r>
            <a:b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Jokerman" panose="04090605060D06020702" pitchFamily="82" charset="0"/>
              </a:rPr>
            </a:b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hlinkClick r:id="rId2"/>
              </a:rPr>
              <a:t>https://www.youtube.com/watch?v=HUW67ZUrdVM</a:t>
            </a:r>
            <a:b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</a:rPr>
            </a:br>
            <a:endParaRPr 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7170" name="Picture 2" descr="File:Serengeti Lion Running saturated.jpg">
            <a:extLst>
              <a:ext uri="{FF2B5EF4-FFF2-40B4-BE49-F238E27FC236}">
                <a16:creationId xmlns:a16="http://schemas.microsoft.com/office/drawing/2014/main" id="{84C5EA75-C921-413C-8D3E-DA15EAB78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71638"/>
            <a:ext cx="76200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919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ile:Africa-animal-big-carnivore-87410.jpeg">
            <a:extLst>
              <a:ext uri="{FF2B5EF4-FFF2-40B4-BE49-F238E27FC236}">
                <a16:creationId xmlns:a16="http://schemas.microsoft.com/office/drawing/2014/main" id="{7D317E8E-E4CB-4DA2-AAA6-DE959A49DC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6" b="905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936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8E423-6418-4ACC-AC67-6D398D698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437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Copyrights – Facts about Lions</a:t>
            </a:r>
            <a:br>
              <a:rPr lang="en-US" sz="1300" b="1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 1: Lions live in prides, that is groups of 10 or 15 animals.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https://commons.wikimedia.org/wiki/File:Pride_leader.jpg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 2: Listen carefully!!! Even if you are  8km away, you can hear a Lion’s ROAR.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https://commons.wikimedia.org/wiki/File:Two_Lions_Roaring_-_Closeup_(20842585554).jpg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 3: Watch out, from dusk to dawn, Lions go hunting! Female lions do 85-90% of the pride’s hunting, whilst the male lions patrol the territory and protect the pride. A female lion needs 5kg of meat a day. A male needs 7kg or more a day.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https://commons.wikimedia.org/wiki/File:Carnivore-lion.jpg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 4: Lions are called ‘kings of the jungle’. In reality, they live in the savannah or grasslands.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https://commons.wikimedia.org/wiki/File:Lion_cubs_on_the_Masai_Mara.jpg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 5: In their natural habitat, lions can live between  12 to 16 years. In captivity,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live up to 25 years.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https://sq.m.wikipedia.org/wiki/Skeda:Lions_Family_Portrait_Masai_Mara.jpg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 6: Lions are called ‘kings of the jungle’. In reality, they live in the savannah or grasslands.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https://commons.wikimedia.org/wiki/File:Lions_in_the_savannah.jpg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 7: 81km per hour, this is how fast Lions can run!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https://commons.wikimedia.org/wiki/File:Serengeti_Lion_Running_saturated.jpg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https://commons.wikimedia.org/wiki/File:Africa-animal-big-carnivore-87410.jpeg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rgbClr val="544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300" dirty="0">
              <a:solidFill>
                <a:srgbClr val="544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00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Jokerman</vt:lpstr>
      <vt:lpstr>Times New Roman</vt:lpstr>
      <vt:lpstr>Office Theme</vt:lpstr>
      <vt:lpstr>PowerPoint Presentation</vt:lpstr>
      <vt:lpstr>         Fact 1: Lions live in prides, that is groups of 10 or 15 animals.   https://www.youtube.com/watch?v=EVZFdJlzExQ </vt:lpstr>
      <vt:lpstr>            Fact 2:  Listen carefully!!! Even if you are  8km away, you can hear a Lion’s ROAR.  https://www.youtube.com/watch?v=pgTZBjwf3qM </vt:lpstr>
      <vt:lpstr>                                        Fact 3: Watch out, from dusk to dawn, Lions go hunting! The male Lions are  responsible for the pride’s safety,  while the female  lions do the actual  hunting. A female  lion needs 5kg of  meat a day. A male needs 7kg or more a day.       </vt:lpstr>
      <vt:lpstr>    Fact 4: Do you know how baby lions are called? Check these words out: cubs, whelps or lionets. https://www.youtube.com/watch?v=UoN2qtdE1YI  </vt:lpstr>
      <vt:lpstr> Fact 5: In their natural habitat, lions can live between  12 to 16 years. In captivity, they live up to 25  years.</vt:lpstr>
      <vt:lpstr>                                               Fact 6: Lions are called ‘kings of the jungle’. In reality, they live in the savannah or grasslands.  https://www.youtube.com/watch?v=Nh_9k9cqx4k </vt:lpstr>
      <vt:lpstr> Fact 7: 81km per hour, this is how fast Lions can run! https://www.youtube.com/watch?v=HUW67ZUrdVM </vt:lpstr>
      <vt:lpstr>PowerPoint Presentation</vt:lpstr>
      <vt:lpstr>                                        Copyrights – Facts about Lions  Fact 1: Lions live in prides, that is groups of 10 or 15 animals. https://commons.wikimedia.org/wiki/File:Pride_leader.jpg Public Domain  Fact 2: Listen carefully!!! Even if you are  8km away, you can hear a Lion’s ROAR. https://commons.wikimedia.org/wiki/File:Two_Lions_Roaring_-_Closeup_(20842585554).jpg Public Domain  Fact 3: Watch out, from dusk to dawn, Lions go hunting! Female lions do 85-90% of the pride’s hunting, whilst the male lions patrol the territory and protect the pride. A female lion needs 5kg of meat a day. A male needs 7kg or more a day. https://commons.wikimedia.org/wiki/File:Carnivore-lion.jpg Public Domain  Fact 4: Lions are called ‘kings of the jungle’. In reality, they live in the savannah or grasslands. https://commons.wikimedia.org/wiki/File:Lion_cubs_on_the_Masai_Mara.jpg Public Domain  Fact 5: In their natural habitat, lions can live between  12 to 16 years. In captivity, they live up to 25 years. https://sq.m.wikipedia.org/wiki/Skeda:Lions_Family_Portrait_Masai_Mara.jpg Public Domain  Fact 6: Lions are called ‘kings of the jungle’. In reality, they live in the savannah or grasslands. https://commons.wikimedia.org/wiki/File:Lions_in_the_savannah.jpg Public Domain  Fact 7: 81km per hour, this is how fast Lions can run! https://commons.wikimedia.org/wiki/File:Serengeti_Lion_Running_saturated.jpg Public Domain  https://commons.wikimedia.org/wiki/File:Africa-animal-big-carnivore-87410.jpeg Public Domain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2019-04-14T08:27:00Z</dcterms:created>
  <dcterms:modified xsi:type="dcterms:W3CDTF">2019-04-16T01:52:40Z</dcterms:modified>
</cp:coreProperties>
</file>